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2"/>
  </p:notesMasterIdLst>
  <p:sldIdLst>
    <p:sldId id="256" r:id="rId3"/>
    <p:sldId id="275" r:id="rId4"/>
    <p:sldId id="268" r:id="rId5"/>
    <p:sldId id="287" r:id="rId6"/>
    <p:sldId id="296" r:id="rId7"/>
    <p:sldId id="395" r:id="rId8"/>
    <p:sldId id="396" r:id="rId9"/>
    <p:sldId id="298" r:id="rId10"/>
    <p:sldId id="271" r:id="rId11"/>
    <p:sldId id="394" r:id="rId12"/>
    <p:sldId id="397" r:id="rId13"/>
    <p:sldId id="383" r:id="rId14"/>
    <p:sldId id="404" r:id="rId15"/>
    <p:sldId id="300" r:id="rId16"/>
    <p:sldId id="398" r:id="rId17"/>
    <p:sldId id="399" r:id="rId18"/>
    <p:sldId id="392" r:id="rId19"/>
    <p:sldId id="400" r:id="rId20"/>
    <p:sldId id="402" r:id="rId21"/>
    <p:sldId id="295" r:id="rId22"/>
    <p:sldId id="277" r:id="rId23"/>
    <p:sldId id="278" r:id="rId24"/>
    <p:sldId id="279" r:id="rId25"/>
    <p:sldId id="280" r:id="rId26"/>
    <p:sldId id="281" r:id="rId27"/>
    <p:sldId id="282" r:id="rId28"/>
    <p:sldId id="406" r:id="rId29"/>
    <p:sldId id="407" r:id="rId30"/>
    <p:sldId id="285" r:id="rId31"/>
    <p:sldId id="286" r:id="rId32"/>
    <p:sldId id="274" r:id="rId33"/>
    <p:sldId id="276" r:id="rId34"/>
    <p:sldId id="294" r:id="rId35"/>
    <p:sldId id="288" r:id="rId36"/>
    <p:sldId id="289" r:id="rId37"/>
    <p:sldId id="405" r:id="rId38"/>
    <p:sldId id="292" r:id="rId39"/>
    <p:sldId id="293" r:id="rId40"/>
    <p:sldId id="2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52"/>
    <p:restoredTop sz="94694"/>
  </p:normalViewPr>
  <p:slideViewPr>
    <p:cSldViewPr snapToGrid="0" snapToObjects="1">
      <p:cViewPr varScale="1">
        <p:scale>
          <a:sx n="108" d="100"/>
          <a:sy n="108" d="100"/>
        </p:scale>
        <p:origin x="11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80078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cs typeface="Calibri"/>
              </a:rPr>
              <a:t>First, the success of Whole Child Health will be measured by increase in access to all services. This includes VOCA grant, all campus-based mental health services, and vaccinations. We have also started the journey and measuring individual student outcomes and the performance of those receiving health services. This includes an increase in attendance, a decrease in discipline referrals and we’re looking at resiliency through research-based resiliency scale.  Finally, we are looking to decrease COVID-19 cases and even flu cases as we vaccinate students and staff and continue our safety mitigations of contact tracing, social distancing, and other mitigation measures.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50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strategies to accomplish our goals of increasing awareness and decreasing stigma include parent education, counselor support, student voice and promotion, continuing to expand services and to continue to develop business and community partnerships to both serve students and to help us promote our existing supports and resources.  Obviously, to increase awareness and decrease stigma, education is the foundation. We are planning out monthly sessions for stakeholders which include health and wellness topics as well as showcasing our services.  We will also partner with campuses to do their own events for their community.  School counselors play a critical role in linking students and families to resources and they need training on the existing services and support in helping make the services visible on their campus.  We are meeting with Student Voices to solicit their feedback on the best ways and platforms to reach them. They are really our primary audience so we need their help in getting the word out! We will continue to expand services and our currently exploring student vaccination and telehealth opportunities as well staffing the community clinic at the Ridgemont ELC and expanding mental health partners.  Finally, business and community partnerships will continue to play a role in both funding this initiative as well as actually providing the direct services to our students.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7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84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5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6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strategies to accomplish our goals of increasing awareness and decreasing stigma include parent education, counselor support, student voice and promotion, continuing to expand services and to continue to develop business and community partnerships to both serve students and to help us promote our existing supports and resources.  Obviously, to increase awareness and decrease stigma, education is the foundation. We are planning out 5 district level COALITION meetings for 4 students from each high school. These 45 students will represent their campus and lead their campus Student Wellness Committees (SWC). The COALITION Ambassadors will partner with campuses to do their own events for their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3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830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collaboration with the FBISD School Health Advisory Council (SHAC) and United Health Care, Whole Child Health will host the Think Tank Competition for a second year.  The Think Tank Competition is an outlet for students to have a voice for change on their campus and the over wellness of the student body.  Campus Student Wellness Committees (SWC) work with their peers to identify an issue or dilemma that their campus is facing in relation to student mental, physical, or nutritional health. Once students identify an issue/dilemma on their campus, SWCs will come up with a solution to help combat their campus’ issue. The solution could be an event, a program, or a product that helps bring awareness to the issue. Students will present to a panel of stakeholders who will choose 1</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2</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nd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and 3</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place winners of grant funds donated by the United Health Care and the Fort Bend Education Foundation. </a:t>
            </a:r>
          </a:p>
          <a:p>
            <a:pPr marL="0" marR="0">
              <a:lnSpc>
                <a:spcPct val="107000"/>
              </a:lnSpc>
              <a:spcBef>
                <a:spcPts val="0"/>
              </a:spcBef>
              <a:spcAft>
                <a:spcPts val="800"/>
              </a:spcAft>
            </a:pPr>
            <a:r>
              <a:rPr lang="en-US" sz="1800" u="sng" dirty="0">
                <a:effectLst/>
                <a:latin typeface="Calibri" panose="020F0502020204030204" pitchFamily="34" charset="0"/>
                <a:ea typeface="Times New Roman" panose="02020603050405020304" pitchFamily="18" charset="0"/>
                <a:cs typeface="Times New Roman" panose="02020603050405020304" pitchFamily="18" charset="0"/>
              </a:rPr>
              <a:t>Grand Fund Allocations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place - $1,200</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nd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place – $800</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3</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place - $500</a:t>
            </a:r>
          </a:p>
          <a:p>
            <a:endParaRPr lang="en-US" dirty="0"/>
          </a:p>
          <a:p>
            <a:r>
              <a:rPr lang="en-US" dirty="0"/>
              <a:t>Video Link https://www.fortbendisd.com/Page/144432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5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33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31</a:t>
            </a:fld>
            <a:endParaRPr lang="en-US"/>
          </a:p>
        </p:txBody>
      </p:sp>
    </p:spTree>
    <p:extLst>
      <p:ext uri="{BB962C8B-B14F-4D97-AF65-F5344CB8AC3E}">
        <p14:creationId xmlns:p14="http://schemas.microsoft.com/office/powerpoint/2010/main" val="312927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34</a:t>
            </a:fld>
            <a:endParaRPr lang="en-US"/>
          </a:p>
        </p:txBody>
      </p:sp>
    </p:spTree>
    <p:extLst>
      <p:ext uri="{BB962C8B-B14F-4D97-AF65-F5344CB8AC3E}">
        <p14:creationId xmlns:p14="http://schemas.microsoft.com/office/powerpoint/2010/main" val="286602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35</a:t>
            </a:fld>
            <a:endParaRPr lang="en-US"/>
          </a:p>
        </p:txBody>
      </p:sp>
    </p:spTree>
    <p:extLst>
      <p:ext uri="{BB962C8B-B14F-4D97-AF65-F5344CB8AC3E}">
        <p14:creationId xmlns:p14="http://schemas.microsoft.com/office/powerpoint/2010/main" val="2860855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37</a:t>
            </a:fld>
            <a:endParaRPr lang="en-US"/>
          </a:p>
        </p:txBody>
      </p:sp>
    </p:spTree>
    <p:extLst>
      <p:ext uri="{BB962C8B-B14F-4D97-AF65-F5344CB8AC3E}">
        <p14:creationId xmlns:p14="http://schemas.microsoft.com/office/powerpoint/2010/main" val="169569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38</a:t>
            </a:fld>
            <a:endParaRPr lang="en-US"/>
          </a:p>
        </p:txBody>
      </p:sp>
    </p:spTree>
    <p:extLst>
      <p:ext uri="{BB962C8B-B14F-4D97-AF65-F5344CB8AC3E}">
        <p14:creationId xmlns:p14="http://schemas.microsoft.com/office/powerpoint/2010/main" val="1248414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39</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4636E-9758-401B-944D-0365920FE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52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1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We are so proud of our accomplishments…and here is a summary of what the SHAC has accomplished:</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560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Another focus of ours was designing 6 Legislative Priorities, since our Texas Legislature is now in full swing. These are the measures that we support, and encourage individuals to advocate for.  Reaching out to our representatives was encouraged to all the SHAC members and guests.  Being involved in the legislative process is important.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984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4636E-9758-401B-944D-0365920FE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5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1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We are so proud of our accomplishments…and here is a summary of what the SHAC has accomplished:</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148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1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We are so proud of our accomplishments…and here is a summary of what the SHAC has accomplished:</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547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Whole Child Health values both physical and mental health and views them as interconnected. Students need different types of support on our Multi-Tier System of Supports (MTSS) at different times in their academic to equip and inspire them to pursue futures beyond what they can imagine. A visit to a school counselor or school nurse in Tier One is enough for most students.</a:t>
            </a:r>
            <a:r>
              <a:rPr lang="en-US" dirty="0"/>
              <a:t> </a:t>
            </a:r>
            <a:r>
              <a:rPr lang="en-US" sz="1200" kern="1200" dirty="0">
                <a:solidFill>
                  <a:schemeClr val="tx1"/>
                </a:solidFill>
                <a:effectLst/>
                <a:latin typeface="+mn-lt"/>
                <a:ea typeface="+mn-ea"/>
                <a:cs typeface="+mn-cs"/>
              </a:rPr>
              <a:t> Other students need more intensive support in Tier Two and Tier Three to get back in school and functioning at their highest level.</a:t>
            </a:r>
            <a:r>
              <a:rPr lang="en-US" dirty="0"/>
              <a:t> </a:t>
            </a:r>
            <a:r>
              <a:rPr lang="en-US" sz="1200" kern="1200" dirty="0">
                <a:solidFill>
                  <a:schemeClr val="tx1"/>
                </a:solidFill>
                <a:effectLst/>
                <a:latin typeface="+mn-lt"/>
                <a:ea typeface="+mn-ea"/>
                <a:cs typeface="+mn-cs"/>
              </a:rPr>
              <a:t> The goal of these diverse services is to ensure accessible and exceptional support of Whole Child Health.</a:t>
            </a:r>
            <a:r>
              <a:rPr lang="en-US" dirty="0"/>
              <a:t>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2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CF70-237A-9C52-47E7-CFBB191FD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7B13E-A53B-56C6-AE8E-BF7A93DD3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694EF-9112-7B6F-8C64-A2030AF6F397}"/>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8A4D7C08-0A1B-80FF-265A-D16F57336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D4F73F-6960-5997-5C6B-75C152F6999B}"/>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182019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F8A0-6B7A-97B8-2A94-D9BFCA7CF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2F9E-4189-B109-D3D6-B744938E7C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3B965-983B-10A7-3BE6-880999300385}"/>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A2AE129B-9D24-E22D-63E1-CEB68ABF27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07D4D1-69FA-BF9B-831B-EB6F6FFE303B}"/>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2312565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FF54-FE58-5D4E-4A5B-6253C4703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67E6C-E8DA-B91C-2961-2897D4F05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3B2E5-CD27-9782-1098-FA575A248143}"/>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A2B458A8-89CD-A606-8C0D-A45F7DCF1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130E8D-6CCB-F3E1-34E3-A0C16E1D176F}"/>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40158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3F2B-5815-2444-3991-6C3F29476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2F6D45-BEE7-3341-0742-D3CB01375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2F291-0C58-0695-5328-38297C9657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CF3934-1BE5-32DF-6BF0-7421FC7BAF4D}"/>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6" name="Footer Placeholder 5">
            <a:extLst>
              <a:ext uri="{FF2B5EF4-FFF2-40B4-BE49-F238E27FC236}">
                <a16:creationId xmlns:a16="http://schemas.microsoft.com/office/drawing/2014/main" id="{23936336-8F4C-F898-A938-C94AFCD24E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EE3C9-847E-D3DD-0F64-FDC27D08B321}"/>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74464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6C61-548C-FB3A-8657-5DB236180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CCF79-28D7-D80E-AC3C-5CC3E6741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EB274-9BAD-90E9-4C44-4F42B62C6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401D3-D7A2-7FE5-3AB2-4231AF54E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29C08-B0EA-60A6-8121-0FB9E06142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0FE60-787A-1344-7839-D028D9CCADEE}"/>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8" name="Footer Placeholder 7">
            <a:extLst>
              <a:ext uri="{FF2B5EF4-FFF2-40B4-BE49-F238E27FC236}">
                <a16:creationId xmlns:a16="http://schemas.microsoft.com/office/drawing/2014/main" id="{14896965-3975-F3C6-316E-A3C68FB5F1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CBADE4-5140-5692-400B-45AE54859249}"/>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2505217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88EB-D841-BAB4-4D62-B85FEB1EEF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9FA6E-C3DE-CD51-3D67-4F6B376F8114}"/>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4" name="Footer Placeholder 3">
            <a:extLst>
              <a:ext uri="{FF2B5EF4-FFF2-40B4-BE49-F238E27FC236}">
                <a16:creationId xmlns:a16="http://schemas.microsoft.com/office/drawing/2014/main" id="{16DED323-089E-4E0B-3F82-97CC874683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DD2405-A265-C3AF-F4F6-3AEB0630211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615651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1D06A0-A354-30D5-B4D1-A61E4EFA753D}"/>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3" name="Footer Placeholder 2">
            <a:extLst>
              <a:ext uri="{FF2B5EF4-FFF2-40B4-BE49-F238E27FC236}">
                <a16:creationId xmlns:a16="http://schemas.microsoft.com/office/drawing/2014/main" id="{7C9AF2C4-D1C3-76A5-850B-F91F9A8E3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19F7A0-FF5D-961D-E614-B97CE5C37740}"/>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951128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F297-7500-2F6C-6D3D-81BE51275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5D745-F580-1542-5E7D-6073CA4357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107EFA-1F4D-A533-3386-3D5B29B34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75A10-F539-FD0D-D796-9606BD3E8B9A}"/>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6" name="Footer Placeholder 5">
            <a:extLst>
              <a:ext uri="{FF2B5EF4-FFF2-40B4-BE49-F238E27FC236}">
                <a16:creationId xmlns:a16="http://schemas.microsoft.com/office/drawing/2014/main" id="{A407B005-43D3-137E-3649-B9CAD4BF7A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9B4D40-08AA-3BE5-23EF-192B96193B3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9267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A83E-0AC0-41C3-DF92-0ABE16787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FDF67-B9C2-AF19-AA10-9EC513A79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541B97-D7D8-8BE3-EBC8-E30C4BAED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19900-3C57-9684-4DA0-AE2E8D28EBC7}"/>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6" name="Footer Placeholder 5">
            <a:extLst>
              <a:ext uri="{FF2B5EF4-FFF2-40B4-BE49-F238E27FC236}">
                <a16:creationId xmlns:a16="http://schemas.microsoft.com/office/drawing/2014/main" id="{7F0FA64E-6258-B025-AE6A-4A2031BFD0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0CBF9E-100F-85C6-0AF9-F99FA6256570}"/>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089754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715C-175D-4BAF-DF84-446324BDA1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18AE04-39FC-ABB0-2E18-39FA2A35FC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C792E-07EE-0599-290F-4A97C6DB4A79}"/>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CE304036-77AC-338D-FA83-D7387C8B66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9EAD32-12A0-EA68-9CD0-21524D5DBDDC}"/>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1331449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BE638-E1D5-37CD-1228-9567401FFB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406A4-CCC9-576B-DD04-6AEEA3835E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5C4FE-1BD6-02AA-82F8-FA9D38AFE637}"/>
              </a:ext>
            </a:extLst>
          </p:cNvPr>
          <p:cNvSpPr>
            <a:spLocks noGrp="1"/>
          </p:cNvSpPr>
          <p:nvPr>
            <p:ph type="dt" sz="half" idx="10"/>
          </p:nvPr>
        </p:nvSpPr>
        <p:spPr/>
        <p:txBody>
          <a:body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A6784476-306D-F6D6-2BCE-241E976413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933F20-8FA1-489D-8B2D-1333AC9C585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256356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04</a:t>
            </a:r>
            <a:endParaRPr lang="en-IN"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05</a:t>
            </a:r>
            <a:endParaRPr lang="en-IN" sz="2000" b="1" dirty="0">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34973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424239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9/7/2023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9/7/2023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5F8F2-A317-7733-D268-8CFA988E3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BB5A89-DCD3-9999-D781-5EBA630CA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CD2FD-C1B4-45FD-0A09-3DBEF5084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BB368-9642-4DBB-9CA1-F8437AA6A441}" type="datetimeFigureOut">
              <a:rPr lang="en-US" smtClean="0"/>
              <a:t>9/7/2023</a:t>
            </a:fld>
            <a:endParaRPr lang="en-US" dirty="0"/>
          </a:p>
        </p:txBody>
      </p:sp>
      <p:sp>
        <p:nvSpPr>
          <p:cNvPr id="5" name="Footer Placeholder 4">
            <a:extLst>
              <a:ext uri="{FF2B5EF4-FFF2-40B4-BE49-F238E27FC236}">
                <a16:creationId xmlns:a16="http://schemas.microsoft.com/office/drawing/2014/main" id="{3655D4DD-184C-9B1E-A294-968E6F914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985D72-CB7B-4AB4-54A9-90013670E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1CB7-E100-4649-94F7-CB167351839F}" type="slidenum">
              <a:rPr lang="en-US" smtClean="0"/>
              <a:t>‹#›</a:t>
            </a:fld>
            <a:endParaRPr lang="en-US" dirty="0"/>
          </a:p>
        </p:txBody>
      </p:sp>
    </p:spTree>
    <p:extLst>
      <p:ext uri="{BB962C8B-B14F-4D97-AF65-F5344CB8AC3E}">
        <p14:creationId xmlns:p14="http://schemas.microsoft.com/office/powerpoint/2010/main" val="392234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www.fortbendisd.com/Page/165705"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37519"/>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General SHAC Meeting</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081820"/>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bg1"/>
                </a:solidFill>
                <a:latin typeface="Arial" panose="020B0604020202020204" pitchFamily="34" charset="0"/>
                <a:cs typeface="Arial" panose="020B0604020202020204" pitchFamily="34" charset="0"/>
              </a:rPr>
              <a:t>Wednesday, September 6, 2023</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normAutofit fontScale="90000"/>
          </a:bodyPr>
          <a:lstStyle/>
          <a:p>
            <a:pPr algn="ctr"/>
            <a:r>
              <a:rPr lang="en-US" dirty="0"/>
              <a:t>2022-24 SHAC</a:t>
            </a:r>
            <a:br>
              <a:rPr lang="en-US" dirty="0"/>
            </a:br>
            <a:r>
              <a:rPr lang="en-US" dirty="0"/>
              <a:t>Subcommittee Leaders</a:t>
            </a:r>
          </a:p>
        </p:txBody>
      </p:sp>
      <p:sp>
        <p:nvSpPr>
          <p:cNvPr id="3" name="TextBox 2">
            <a:extLst>
              <a:ext uri="{FF2B5EF4-FFF2-40B4-BE49-F238E27FC236}">
                <a16:creationId xmlns:a16="http://schemas.microsoft.com/office/drawing/2014/main" id="{3278C7A6-F3A7-4DDD-B906-8985408EF27B}"/>
              </a:ext>
            </a:extLst>
          </p:cNvPr>
          <p:cNvSpPr txBox="1"/>
          <p:nvPr/>
        </p:nvSpPr>
        <p:spPr>
          <a:xfrm>
            <a:off x="920066" y="1702941"/>
            <a:ext cx="5073328"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Advocacy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Chassidy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Olainu-Alade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(district)</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Rocaille Roberts &amp; Jenna Ross (parent)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Campus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Nicholas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Petito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Campus Wellness Committees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LaDonna Green</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Allison Thummel (parent)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F3CAEE9-3911-4A30-BBCF-8080EF4001B8}"/>
              </a:ext>
            </a:extLst>
          </p:cNvPr>
          <p:cNvSpPr txBox="1"/>
          <p:nvPr/>
        </p:nvSpPr>
        <p:spPr>
          <a:xfrm>
            <a:off x="6309563" y="1730556"/>
            <a:ext cx="5994095"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Nutrition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Sierra Bell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Physical Activity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Physical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Kim Taylor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Whole Child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Lori Sartain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3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normAutofit/>
          </a:bodyPr>
          <a:lstStyle/>
          <a:p>
            <a:pPr algn="ctr"/>
            <a:r>
              <a:rPr lang="en-US" dirty="0"/>
              <a:t>Where SHAC Has Been(2022-23)</a:t>
            </a:r>
          </a:p>
        </p:txBody>
      </p:sp>
      <p:sp>
        <p:nvSpPr>
          <p:cNvPr id="3" name="TextBox 2">
            <a:extLst>
              <a:ext uri="{FF2B5EF4-FFF2-40B4-BE49-F238E27FC236}">
                <a16:creationId xmlns:a16="http://schemas.microsoft.com/office/drawing/2014/main" id="{3278C7A6-F3A7-4DDD-B906-8985408EF27B}"/>
              </a:ext>
            </a:extLst>
          </p:cNvPr>
          <p:cNvSpPr txBox="1"/>
          <p:nvPr/>
        </p:nvSpPr>
        <p:spPr>
          <a:xfrm>
            <a:off x="920065" y="1702941"/>
            <a:ext cx="9862611" cy="52629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Recommend expansion of Action Based Learning Labs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Create and implement recognition programs for Campus Wellness Champions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opportunities for high school students to engage in physical activities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Create a process to communicate and promote all WCH programs and resources in the District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Continue to provide mental health supports for students and staff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 a process for SHAC to provide input on any policies related to WSCC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23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961C-DD49-4680-AE55-41931624F743}"/>
              </a:ext>
            </a:extLst>
          </p:cNvPr>
          <p:cNvSpPr>
            <a:spLocks noGrp="1"/>
          </p:cNvSpPr>
          <p:nvPr>
            <p:ph type="title"/>
          </p:nvPr>
        </p:nvSpPr>
        <p:spPr>
          <a:xfrm>
            <a:off x="78971" y="95412"/>
            <a:ext cx="12034058" cy="1133080"/>
          </a:xfrm>
        </p:spPr>
        <p:txBody>
          <a:bodyPr>
            <a:normAutofit/>
          </a:bodyPr>
          <a:lstStyle/>
          <a:p>
            <a:pPr algn="ctr"/>
            <a:r>
              <a:rPr lang="en-US" sz="4000" dirty="0"/>
              <a:t>Where SHAC Has Been(2022-23)</a:t>
            </a:r>
          </a:p>
        </p:txBody>
      </p:sp>
      <p:sp>
        <p:nvSpPr>
          <p:cNvPr id="4" name="Google Shape;195;p5">
            <a:extLst>
              <a:ext uri="{FF2B5EF4-FFF2-40B4-BE49-F238E27FC236}">
                <a16:creationId xmlns:a16="http://schemas.microsoft.com/office/drawing/2014/main" id="{925F027B-1DCD-44F0-F1AA-07C0AB613075}"/>
              </a:ext>
            </a:extLst>
          </p:cNvPr>
          <p:cNvSpPr/>
          <p:nvPr/>
        </p:nvSpPr>
        <p:spPr>
          <a:xfrm>
            <a:off x="4827364" y="661952"/>
            <a:ext cx="6991554" cy="6432490"/>
          </a:xfrm>
          <a:prstGeom prst="rect">
            <a:avLst/>
          </a:prstGeom>
          <a:noFill/>
          <a:ln>
            <a:noFill/>
          </a:ln>
        </p:spPr>
        <p:txBody>
          <a:bodyPr spcFirstLastPara="1" wrap="square" lIns="91425" tIns="45700" rIns="91425" bIns="45700" anchor="ctr" anchorCtr="0">
            <a:spAutoFit/>
          </a:bodyPr>
          <a:lstStyle/>
          <a:p>
            <a:pPr marL="214313" marR="0" lvl="0" indent="-112713"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Campus Wellness Committees – 100% Participation</a:t>
            </a: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1" marR="0" lvl="0" indent="-214311" algn="l" defTabSz="914400" rtl="0" eaLnBrk="1" fontAlgn="auto" latinLnBrk="0" hangingPunct="1">
              <a:lnSpc>
                <a:spcPct val="100000"/>
              </a:lnSpc>
              <a:spcBef>
                <a:spcPts val="0"/>
              </a:spcBef>
              <a:spcAft>
                <a:spcPts val="0"/>
              </a:spcAft>
              <a:buClrTx/>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Student Wellness Coalitions – 100% Participation, </a:t>
            </a:r>
            <a:r>
              <a:rPr kumimoji="0" lang="en-US" sz="2000" b="0" i="0" u="none" strike="noStrike" kern="1200" cap="none" spc="0" normalizeH="0" baseline="0" noProof="0" dirty="0">
                <a:ln>
                  <a:noFill/>
                </a:ln>
                <a:solidFill>
                  <a:srgbClr val="3F3F3F"/>
                </a:solidFill>
                <a:effectLst/>
                <a:uLnTx/>
                <a:uFillTx/>
                <a:latin typeface="Calibri" panose="020F0502020204030204"/>
                <a:ea typeface="+mn-ea"/>
                <a:cs typeface="+mn-cs"/>
              </a:rPr>
              <a:t>Inaugural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Think Tank</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Adoption of Prevention Support Materials through Proclamation 2022</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Support &amp;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Promote the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Whole Child Health Initiative (Events &amp; Webinars)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endParaRPr kumimoji="0" lang="en-US" sz="2000" b="0" i="0" u="none" strike="noStrike" kern="1200" cap="none" spc="0" normalizeH="0" baseline="0" noProof="0" dirty="0">
              <a:ln>
                <a:noFill/>
              </a:ln>
              <a:solidFill>
                <a:srgbClr val="3F3F3F"/>
              </a:solidFill>
              <a:effectLst/>
              <a:uLnTx/>
              <a:uFillTx/>
              <a:latin typeface="Arial"/>
              <a:ea typeface="Arial"/>
              <a:cs typeface="Arial"/>
              <a:sym typeface="Arial"/>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SHAC Inaugural Legislative Priorities</a:t>
            </a: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endParaRPr kumimoji="0" lang="en-US" sz="2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214311" marR="0" lvl="0" indent="-214311"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Facts From the SHAC </a:t>
            </a:r>
            <a:endParaRPr kumimoji="0"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3F3F3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1200" b="0" i="0" u="none" strike="noStrike" kern="1200" cap="none" spc="0" normalizeH="0" baseline="0" noProof="0" dirty="0">
              <a:ln>
                <a:noFill/>
              </a:ln>
              <a:solidFill>
                <a:srgbClr val="3F3F3F"/>
              </a:solidFill>
              <a:effectLst/>
              <a:uLnTx/>
              <a:uFillTx/>
              <a:latin typeface="Arial"/>
              <a:ea typeface="Arial"/>
              <a:cs typeface="Arial"/>
              <a:sym typeface="Arial"/>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srgbClr val="3F3F3F"/>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CC6B9414-8245-629A-B380-FB6F1BA86896}"/>
              </a:ext>
            </a:extLst>
          </p:cNvPr>
          <p:cNvPicPr>
            <a:picLocks noChangeAspect="1"/>
          </p:cNvPicPr>
          <p:nvPr/>
        </p:nvPicPr>
        <p:blipFill>
          <a:blip r:embed="rId3"/>
          <a:stretch>
            <a:fillRect/>
          </a:stretch>
        </p:blipFill>
        <p:spPr>
          <a:xfrm>
            <a:off x="373082" y="1469204"/>
            <a:ext cx="4142507" cy="4376684"/>
          </a:xfrm>
          <a:prstGeom prst="rect">
            <a:avLst/>
          </a:prstGeom>
        </p:spPr>
      </p:pic>
    </p:spTree>
    <p:extLst>
      <p:ext uri="{BB962C8B-B14F-4D97-AF65-F5344CB8AC3E}">
        <p14:creationId xmlns:p14="http://schemas.microsoft.com/office/powerpoint/2010/main" val="366284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1000"/>
                                        <p:tgtEl>
                                          <p:spTgt spid="4">
                                            <p:txEl>
                                              <p:pRg st="8" end="8"/>
                                            </p:txEl>
                                          </p:spTgt>
                                        </p:tgtEl>
                                      </p:cBhvr>
                                    </p:animEffect>
                                    <p:anim calcmode="lin" valueType="num">
                                      <p:cBhvr>
                                        <p:cTn id="2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animEffect transition="in" filter="fade">
                                      <p:cBhvr>
                                        <p:cTn id="28" dur="1000"/>
                                        <p:tgtEl>
                                          <p:spTgt spid="4">
                                            <p:txEl>
                                              <p:pRg st="10" end="10"/>
                                            </p:txEl>
                                          </p:spTgt>
                                        </p:tgtEl>
                                      </p:cBhvr>
                                    </p:animEffect>
                                    <p:anim calcmode="lin" valueType="num">
                                      <p:cBhvr>
                                        <p:cTn id="29"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animEffect transition="in" filter="fade">
                                      <p:cBhvr>
                                        <p:cTn id="35" dur="1000"/>
                                        <p:tgtEl>
                                          <p:spTgt spid="4">
                                            <p:txEl>
                                              <p:pRg st="12" end="12"/>
                                            </p:txEl>
                                          </p:spTgt>
                                        </p:tgtEl>
                                      </p:cBhvr>
                                    </p:animEffect>
                                    <p:anim calcmode="lin" valueType="num">
                                      <p:cBhvr>
                                        <p:cTn id="36"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4" end="14"/>
                                            </p:txEl>
                                          </p:spTgt>
                                        </p:tgtEl>
                                        <p:attrNameLst>
                                          <p:attrName>style.visibility</p:attrName>
                                        </p:attrNameLst>
                                      </p:cBhvr>
                                      <p:to>
                                        <p:strVal val="visible"/>
                                      </p:to>
                                    </p:set>
                                    <p:animEffect transition="in" filter="fade">
                                      <p:cBhvr>
                                        <p:cTn id="42" dur="1000"/>
                                        <p:tgtEl>
                                          <p:spTgt spid="4">
                                            <p:txEl>
                                              <p:pRg st="14" end="14"/>
                                            </p:txEl>
                                          </p:spTgt>
                                        </p:tgtEl>
                                      </p:cBhvr>
                                    </p:animEffect>
                                    <p:anim calcmode="lin" valueType="num">
                                      <p:cBhvr>
                                        <p:cTn id="43"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969" y="230910"/>
            <a:ext cx="120340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Arial"/>
                <a:cs typeface="Arial"/>
              </a:rPr>
              <a:t>SHAC Legislative Priorities</a:t>
            </a:r>
            <a:endParaRPr lang="en-US" sz="40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39289" y="1043750"/>
            <a:ext cx="12113419" cy="569797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1000"/>
              </a:spcBef>
              <a:spcAft>
                <a:spcPts val="1000"/>
              </a:spcAft>
              <a:buClrTx/>
              <a:buSzTx/>
              <a:buFontTx/>
              <a:buNone/>
              <a:tabLst/>
              <a:defRPr/>
            </a:pPr>
            <a:r>
              <a:rPr kumimoji="0" lang="en-US" sz="2400" b="1"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The FBISD SHAC Supports:</a:t>
            </a:r>
          </a:p>
          <a:p>
            <a:pPr marL="284480" marR="0" lvl="0" indent="-285750" algn="just" defTabSz="914400" rtl="0" eaLnBrk="1" fontAlgn="auto" latinLnBrk="0" hangingPunct="1">
              <a:lnSpc>
                <a:spcPct val="115000"/>
              </a:lnSpc>
              <a:spcBef>
                <a:spcPts val="1000"/>
              </a:spcBef>
              <a:spcAft>
                <a:spcPts val="10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The Texas’ Whole School, Whole Community, Whole Child (WSCC) Model for coordinated school health and supports measures that strengthen Local Education Agencies’ (LEA) implementation of policies and practices consistent with this approach.</a:t>
            </a:r>
          </a:p>
          <a:p>
            <a:pPr marL="284480" marR="0" lvl="2" indent="-285750" algn="just" defTabSz="914400" rtl="0" eaLnBrk="1" fontAlgn="auto" latinLnBrk="0" hangingPunct="1">
              <a:lnSpc>
                <a:spcPct val="115000"/>
              </a:lnSpc>
              <a:spcBef>
                <a:spcPts val="1000"/>
              </a:spcBef>
              <a:spcAft>
                <a:spcPts val="10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Measures that enhance local communities’ ability to inform local decision-making of LEAs through the formation or support of formal advisory groups such as SHACs.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Measures encouraging physical fitness and Action Based Learning, including effective use of fitness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Funding for a multi-tiered system of mental and behavioral health support that fosters safe and healthy school environments for students, educators and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Measures to ensure that all children receive access to healthy school meals, including breakfast and lunch to reduce food insecurity and hunger.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Improved, continual, reliable funding for access to evidence-based mental health services.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52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7992-4658-42A1-BF59-4D7639272D27}"/>
              </a:ext>
            </a:extLst>
          </p:cNvPr>
          <p:cNvSpPr>
            <a:spLocks noGrp="1"/>
          </p:cNvSpPr>
          <p:nvPr>
            <p:ph type="title"/>
          </p:nvPr>
        </p:nvSpPr>
        <p:spPr/>
        <p:txBody>
          <a:bodyPr/>
          <a:lstStyle/>
          <a:p>
            <a:r>
              <a:rPr lang="en-US" dirty="0"/>
              <a:t>CWC, SWC, DSWC </a:t>
            </a:r>
          </a:p>
        </p:txBody>
      </p:sp>
      <p:sp>
        <p:nvSpPr>
          <p:cNvPr id="3" name="TextBox 2">
            <a:extLst>
              <a:ext uri="{FF2B5EF4-FFF2-40B4-BE49-F238E27FC236}">
                <a16:creationId xmlns:a16="http://schemas.microsoft.com/office/drawing/2014/main" id="{E8116E65-3F60-D6C5-1F8C-C74AA595BA7A}"/>
              </a:ext>
            </a:extLst>
          </p:cNvPr>
          <p:cNvSpPr txBox="1"/>
          <p:nvPr/>
        </p:nvSpPr>
        <p:spPr>
          <a:xfrm>
            <a:off x="363792" y="1563329"/>
            <a:ext cx="11759381"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CWC: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Campus Wellness Committee- a group on campus, staff-driven, typically led by AP, RN or Counselor.  SHAC wants a parent liaison on CWCs.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SWC: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Student Wellness Committee-a group on high school campuses, student-driven and staff-facilitated. A parent liaison can participate in SWCs.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DSWC: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District Student Wellness Coalition-a group of high school students, typically representing their school SWC. District will provide staff advisors and coordinate regular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58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961C-DD49-4680-AE55-41931624F743}"/>
              </a:ext>
            </a:extLst>
          </p:cNvPr>
          <p:cNvSpPr>
            <a:spLocks noGrp="1"/>
          </p:cNvSpPr>
          <p:nvPr>
            <p:ph type="title"/>
          </p:nvPr>
        </p:nvSpPr>
        <p:spPr>
          <a:xfrm>
            <a:off x="78971" y="95412"/>
            <a:ext cx="12034058" cy="1133080"/>
          </a:xfrm>
        </p:spPr>
        <p:txBody>
          <a:bodyPr>
            <a:normAutofit/>
          </a:bodyPr>
          <a:lstStyle/>
          <a:p>
            <a:pPr algn="ctr"/>
            <a:r>
              <a:rPr lang="en-US" sz="4000" dirty="0"/>
              <a:t>Where SHAC Is Going (2023-24)</a:t>
            </a:r>
          </a:p>
        </p:txBody>
      </p:sp>
      <p:sp>
        <p:nvSpPr>
          <p:cNvPr id="4" name="Google Shape;195;p5">
            <a:extLst>
              <a:ext uri="{FF2B5EF4-FFF2-40B4-BE49-F238E27FC236}">
                <a16:creationId xmlns:a16="http://schemas.microsoft.com/office/drawing/2014/main" id="{925F027B-1DCD-44F0-F1AA-07C0AB613075}"/>
              </a:ext>
            </a:extLst>
          </p:cNvPr>
          <p:cNvSpPr/>
          <p:nvPr/>
        </p:nvSpPr>
        <p:spPr>
          <a:xfrm>
            <a:off x="789519" y="394733"/>
            <a:ext cx="11007146" cy="7109598"/>
          </a:xfrm>
          <a:prstGeom prst="rect">
            <a:avLst/>
          </a:prstGeom>
          <a:noFill/>
          <a:ln>
            <a:noFill/>
          </a:ln>
        </p:spPr>
        <p:txBody>
          <a:bodyPr spcFirstLastPara="1" wrap="square" lIns="91425" tIns="45700" rIns="91425" bIns="45700" anchor="ctr" anchorCtr="0">
            <a:spAutoFit/>
          </a:bodyPr>
          <a:lstStyle/>
          <a:p>
            <a:pPr marL="214313" marR="0" lvl="0" indent="-112713"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28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the 2023-2024 the Fort Bend Independent School District School Health Advisory Council (SHAC) will: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Develop a process for SHAC to provide input on Board adopted Legislative Priorities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Increase support and awareness of Student Wellness Committees &amp; recognition of their sponsors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Ensure Campus Improvement Plans include wellness strategies created by their Campus Wellness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Develop a process for the district to provide families with gun safety and storage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Recommend expansion of Action Based Learning Labs and including movement in classrooms (all levels)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6. Expand District level mental health supports available to ALL students</a:t>
            </a: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dirty="0">
                <a:ln>
                  <a:noFill/>
                </a:ln>
                <a:solidFill>
                  <a:prstClr val="black"/>
                </a:solidFill>
                <a:effectLst/>
                <a:uLnTx/>
                <a:uFillTx/>
                <a:latin typeface="Arial"/>
                <a:ea typeface="Arial"/>
                <a:cs typeface="Arial"/>
                <a:sym typeface="Arial"/>
              </a:rPr>
              <a:t> </a:t>
            </a: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57187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961C-DD49-4680-AE55-41931624F743}"/>
              </a:ext>
            </a:extLst>
          </p:cNvPr>
          <p:cNvSpPr>
            <a:spLocks noGrp="1"/>
          </p:cNvSpPr>
          <p:nvPr>
            <p:ph type="title"/>
          </p:nvPr>
        </p:nvSpPr>
        <p:spPr>
          <a:xfrm>
            <a:off x="78971" y="95412"/>
            <a:ext cx="12034058" cy="1133080"/>
          </a:xfrm>
        </p:spPr>
        <p:txBody>
          <a:bodyPr>
            <a:normAutofit/>
          </a:bodyPr>
          <a:lstStyle/>
          <a:p>
            <a:pPr algn="ctr"/>
            <a:r>
              <a:rPr lang="en-US" sz="4000" b="1" dirty="0">
                <a:solidFill>
                  <a:schemeClr val="lt1"/>
                </a:solidFill>
                <a:latin typeface="Calibri"/>
                <a:ea typeface="Calibri"/>
                <a:cs typeface="Calibri"/>
                <a:sym typeface="Calibri"/>
              </a:rPr>
              <a:t>Subcommittee Goals	</a:t>
            </a:r>
            <a:endParaRPr lang="en-US" sz="4000" dirty="0"/>
          </a:p>
        </p:txBody>
      </p:sp>
      <p:sp>
        <p:nvSpPr>
          <p:cNvPr id="4" name="Google Shape;195;p5">
            <a:extLst>
              <a:ext uri="{FF2B5EF4-FFF2-40B4-BE49-F238E27FC236}">
                <a16:creationId xmlns:a16="http://schemas.microsoft.com/office/drawing/2014/main" id="{925F027B-1DCD-44F0-F1AA-07C0AB613075}"/>
              </a:ext>
            </a:extLst>
          </p:cNvPr>
          <p:cNvSpPr/>
          <p:nvPr/>
        </p:nvSpPr>
        <p:spPr>
          <a:xfrm>
            <a:off x="789519" y="630695"/>
            <a:ext cx="11007146" cy="6637674"/>
          </a:xfrm>
          <a:prstGeom prst="rect">
            <a:avLst/>
          </a:prstGeom>
          <a:noFill/>
          <a:ln>
            <a:noFill/>
          </a:ln>
        </p:spPr>
        <p:txBody>
          <a:bodyPr spcFirstLastPara="1" wrap="square" lIns="91425" tIns="45700" rIns="91425" bIns="45700" anchor="ctr" anchorCtr="0">
            <a:spAutoFit/>
          </a:bodyPr>
          <a:lstStyle/>
          <a:p>
            <a:pPr marL="214313" marR="0" lvl="0" indent="-112713"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1" marR="0" lvl="0" indent="-112711"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PA&amp; PE: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Support ABL Labs &amp; Expansion.</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Provide opportunities for teachers to learn how to include ABL and movement activities into their classrooms.</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Create opportunities for district wide sporting events and/or physical activity for elementary students after school.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Campus Safety: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Gun safety: To provide the district’s stakeholders with important common sense gun safety information in an effort to educate our community so they are equipped to have conversations that promote responsible, safe gun ownership.</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Drug awareness: To build relationships with local partners to help us educate our community as we increase drug awareness in order to reduce and prevent substance abuse.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WCH: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Increase awareness about social-emotional learning and how it can be integrated into academics at the Tier I level.</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Create a culture of awareness towards mental health within the district and the community.</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Increase the number of Mental Health Counselors employed by the district, to one per High School feeder pattern.</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Nurse Appreciation:  To say thank you and express gratitude for the tireless efforts and hard work nurses give daily to students, staff, coworkers and visitors on campus during nurse appreciation week each year in May.</a:t>
            </a:r>
          </a:p>
          <a:p>
            <a:pPr marL="0" marR="0" lvl="0" indent="0" algn="l" defTabSz="914400" rtl="0" eaLnBrk="1" fontAlgn="auto" latinLnBrk="0" hangingPunct="1">
              <a:lnSpc>
                <a:spcPct val="100000"/>
              </a:lnSpc>
              <a:spcBef>
                <a:spcPts val="0"/>
              </a:spcBef>
              <a:spcAft>
                <a:spcPts val="80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Advocacy: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Engage with and inform the policy development process at FBISD following the passage of laws from the 87th Legislative Session/2021 special sessions, the 88</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Legislative Session or federal laws that impact school wellness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Inform and learn from elected/appointed leaders and/or staff at the state level in the Texas Legislature, Texas Board of Education, Texas Education Agency and local level</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Inform and learn from Advocacy and/or Civic Engagement organizations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Engage the SEL/Student Wellness Coalitions, Student VOICES Advisory Network, the Communications Department (via Civic &amp; Community Engagement), and Fort Bend Student Leadership 101/102 for voter registration, advocacy and other civic engagement opportunities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a:p>
            <a:pPr marL="214313" marR="0" lvl="0" indent="-138113"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51971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A569-818F-454F-6C3B-429D936E4387}"/>
              </a:ext>
            </a:extLst>
          </p:cNvPr>
          <p:cNvSpPr>
            <a:spLocks noGrp="1"/>
          </p:cNvSpPr>
          <p:nvPr>
            <p:ph type="title"/>
          </p:nvPr>
        </p:nvSpPr>
        <p:spPr/>
        <p:txBody>
          <a:bodyPr/>
          <a:lstStyle/>
          <a:p>
            <a:pPr algn="ctr"/>
            <a:r>
              <a:rPr lang="en-US" dirty="0"/>
              <a:t>2023-2024 SHAC Dates	</a:t>
            </a:r>
          </a:p>
        </p:txBody>
      </p:sp>
      <p:sp>
        <p:nvSpPr>
          <p:cNvPr id="4" name="TextBox 3">
            <a:extLst>
              <a:ext uri="{FF2B5EF4-FFF2-40B4-BE49-F238E27FC236}">
                <a16:creationId xmlns:a16="http://schemas.microsoft.com/office/drawing/2014/main" id="{EC9EEC52-60EC-73C4-0C6F-FCFD579139B6}"/>
              </a:ext>
            </a:extLst>
          </p:cNvPr>
          <p:cNvSpPr txBox="1"/>
          <p:nvPr/>
        </p:nvSpPr>
        <p:spPr>
          <a:xfrm>
            <a:off x="407963" y="1913206"/>
            <a:ext cx="8715666"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October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December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February 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April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May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12-2pm @ the FB Administration Bldg.</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Bring your lunch, if you’d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Calendar">
            <a:extLst>
              <a:ext uri="{FF2B5EF4-FFF2-40B4-BE49-F238E27FC236}">
                <a16:creationId xmlns:a16="http://schemas.microsoft.com/office/drawing/2014/main" id="{CA3A3DDC-F4B1-44DD-2022-158016979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629" y="1082134"/>
            <a:ext cx="3068371" cy="2045081"/>
          </a:xfrm>
          <a:prstGeom prst="rect">
            <a:avLst/>
          </a:prstGeom>
        </p:spPr>
      </p:pic>
    </p:spTree>
    <p:extLst>
      <p:ext uri="{BB962C8B-B14F-4D97-AF65-F5344CB8AC3E}">
        <p14:creationId xmlns:p14="http://schemas.microsoft.com/office/powerpoint/2010/main" val="203474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A569-818F-454F-6C3B-429D936E4387}"/>
              </a:ext>
            </a:extLst>
          </p:cNvPr>
          <p:cNvSpPr>
            <a:spLocks noGrp="1"/>
          </p:cNvSpPr>
          <p:nvPr>
            <p:ph type="title"/>
          </p:nvPr>
        </p:nvSpPr>
        <p:spPr/>
        <p:txBody>
          <a:bodyPr/>
          <a:lstStyle/>
          <a:p>
            <a:pPr algn="ctr"/>
            <a:r>
              <a:rPr lang="en-US" dirty="0"/>
              <a:t>SHAC Resources</a:t>
            </a:r>
          </a:p>
        </p:txBody>
      </p:sp>
      <p:sp>
        <p:nvSpPr>
          <p:cNvPr id="4" name="TextBox 3">
            <a:extLst>
              <a:ext uri="{FF2B5EF4-FFF2-40B4-BE49-F238E27FC236}">
                <a16:creationId xmlns:a16="http://schemas.microsoft.com/office/drawing/2014/main" id="{EC9EEC52-60EC-73C4-0C6F-FCFD579139B6}"/>
              </a:ext>
            </a:extLst>
          </p:cNvPr>
          <p:cNvSpPr txBox="1"/>
          <p:nvPr/>
        </p:nvSpPr>
        <p:spPr>
          <a:xfrm>
            <a:off x="407963" y="1913206"/>
            <a:ext cx="10175538" cy="332398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Prevention Support (Child Abuse, Family Violence, Dating Violence &amp; Sex Trafficking)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Smoothie Bike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Speakers, Programs, Planning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Virtual Health School (VHS)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E83BAF-9E0D-8454-4715-369B22A9B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44486" y="3210485"/>
            <a:ext cx="4168588" cy="3126441"/>
          </a:xfrm>
          <a:prstGeom prst="rect">
            <a:avLst/>
          </a:prstGeom>
        </p:spPr>
      </p:pic>
    </p:spTree>
    <p:extLst>
      <p:ext uri="{BB962C8B-B14F-4D97-AF65-F5344CB8AC3E}">
        <p14:creationId xmlns:p14="http://schemas.microsoft.com/office/powerpoint/2010/main" val="3358465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A113-DF1D-ECF1-1531-FA9EF988A532}"/>
              </a:ext>
            </a:extLst>
          </p:cNvPr>
          <p:cNvSpPr>
            <a:spLocks noGrp="1"/>
          </p:cNvSpPr>
          <p:nvPr>
            <p:ph type="title"/>
          </p:nvPr>
        </p:nvSpPr>
        <p:spPr/>
        <p:txBody>
          <a:bodyPr/>
          <a:lstStyle/>
          <a:p>
            <a:pPr algn="ctr"/>
            <a:r>
              <a:rPr lang="en-US" dirty="0"/>
              <a:t>How to Access the VHS</a:t>
            </a:r>
          </a:p>
        </p:txBody>
      </p:sp>
      <p:pic>
        <p:nvPicPr>
          <p:cNvPr id="7" name="Picture 6">
            <a:extLst>
              <a:ext uri="{FF2B5EF4-FFF2-40B4-BE49-F238E27FC236}">
                <a16:creationId xmlns:a16="http://schemas.microsoft.com/office/drawing/2014/main" id="{A947A624-1F6A-1DFA-7065-4EAF7C63A340}"/>
              </a:ext>
            </a:extLst>
          </p:cNvPr>
          <p:cNvPicPr>
            <a:picLocks noChangeAspect="1"/>
          </p:cNvPicPr>
          <p:nvPr/>
        </p:nvPicPr>
        <p:blipFill>
          <a:blip r:embed="rId2"/>
          <a:stretch>
            <a:fillRect/>
          </a:stretch>
        </p:blipFill>
        <p:spPr>
          <a:xfrm>
            <a:off x="0" y="1070556"/>
            <a:ext cx="10196945" cy="5633535"/>
          </a:xfrm>
          <a:prstGeom prst="rect">
            <a:avLst/>
          </a:prstGeom>
        </p:spPr>
      </p:pic>
      <p:sp>
        <p:nvSpPr>
          <p:cNvPr id="8" name="Oval 7">
            <a:extLst>
              <a:ext uri="{FF2B5EF4-FFF2-40B4-BE49-F238E27FC236}">
                <a16:creationId xmlns:a16="http://schemas.microsoft.com/office/drawing/2014/main" id="{015660E2-382E-DE80-2BD9-80E5A49A5279}"/>
              </a:ext>
            </a:extLst>
          </p:cNvPr>
          <p:cNvSpPr/>
          <p:nvPr/>
        </p:nvSpPr>
        <p:spPr>
          <a:xfrm>
            <a:off x="3057237" y="5135418"/>
            <a:ext cx="2576946" cy="46181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51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Welcome &amp; Mindful Moment</a:t>
            </a:r>
          </a:p>
        </p:txBody>
      </p:sp>
      <p:sp>
        <p:nvSpPr>
          <p:cNvPr id="3" name="TextBox 2">
            <a:extLst>
              <a:ext uri="{FF2B5EF4-FFF2-40B4-BE49-F238E27FC236}">
                <a16:creationId xmlns:a16="http://schemas.microsoft.com/office/drawing/2014/main" id="{A6BDFE55-FDC5-E856-DB98-3945E124ACCE}"/>
              </a:ext>
            </a:extLst>
          </p:cNvPr>
          <p:cNvSpPr txBox="1"/>
          <p:nvPr/>
        </p:nvSpPr>
        <p:spPr>
          <a:xfrm>
            <a:off x="754106" y="4519957"/>
            <a:ext cx="10683787"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Allison Thummel</a:t>
            </a:r>
          </a:p>
          <a:p>
            <a:pPr algn="ctr"/>
            <a:r>
              <a:rPr lang="en-US" sz="3600" dirty="0">
                <a:latin typeface="Arial" panose="020B0604020202020204" pitchFamily="34" charset="0"/>
                <a:cs typeface="Arial" panose="020B0604020202020204" pitchFamily="34" charset="0"/>
              </a:rPr>
              <a:t>SHAC Chair</a:t>
            </a:r>
          </a:p>
        </p:txBody>
      </p:sp>
      <p:pic>
        <p:nvPicPr>
          <p:cNvPr id="5" name="Picture 4">
            <a:extLst>
              <a:ext uri="{FF2B5EF4-FFF2-40B4-BE49-F238E27FC236}">
                <a16:creationId xmlns:a16="http://schemas.microsoft.com/office/drawing/2014/main" id="{13310931-B247-1BBE-932D-707C6E37D8A3}"/>
              </a:ext>
            </a:extLst>
          </p:cNvPr>
          <p:cNvPicPr>
            <a:picLocks noChangeAspect="1"/>
          </p:cNvPicPr>
          <p:nvPr/>
        </p:nvPicPr>
        <p:blipFill>
          <a:blip r:embed="rId4"/>
          <a:stretch>
            <a:fillRect/>
          </a:stretch>
        </p:blipFill>
        <p:spPr>
          <a:xfrm>
            <a:off x="3247876" y="1626626"/>
            <a:ext cx="5696245" cy="2893331"/>
          </a:xfrm>
          <a:prstGeom prst="rect">
            <a:avLst/>
          </a:prstGeom>
        </p:spPr>
      </p:pic>
    </p:spTree>
    <p:extLst>
      <p:ext uri="{BB962C8B-B14F-4D97-AF65-F5344CB8AC3E}">
        <p14:creationId xmlns:p14="http://schemas.microsoft.com/office/powerpoint/2010/main" val="3309980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37519"/>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SHAC- Whole Child Health</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362099" y="6072003"/>
            <a:ext cx="9144000" cy="9495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bg1"/>
                </a:solidFill>
                <a:latin typeface="Arial" panose="020B0604020202020204" pitchFamily="34" charset="0"/>
                <a:cs typeface="Arial" panose="020B0604020202020204" pitchFamily="34" charset="0"/>
              </a:rPr>
              <a:t>Lori Sartain</a:t>
            </a:r>
          </a:p>
          <a:p>
            <a:r>
              <a:rPr lang="en-US" sz="1600" spc="300" dirty="0">
                <a:solidFill>
                  <a:schemeClr val="bg1"/>
                </a:solidFill>
                <a:latin typeface="Arial" panose="020B0604020202020204" pitchFamily="34" charset="0"/>
                <a:cs typeface="Arial" panose="020B0604020202020204" pitchFamily="34" charset="0"/>
              </a:rPr>
              <a:t>FBISD Assistant Director of Health &amp; Wellness</a:t>
            </a:r>
          </a:p>
        </p:txBody>
      </p:sp>
    </p:spTree>
    <p:extLst>
      <p:ext uri="{BB962C8B-B14F-4D97-AF65-F5344CB8AC3E}">
        <p14:creationId xmlns:p14="http://schemas.microsoft.com/office/powerpoint/2010/main" val="231085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A1ADE4-5D59-2309-B5C9-C11B61041B2F}"/>
              </a:ext>
            </a:extLst>
          </p:cNvPr>
          <p:cNvGrpSpPr/>
          <p:nvPr/>
        </p:nvGrpSpPr>
        <p:grpSpPr>
          <a:xfrm>
            <a:off x="5014801" y="1183471"/>
            <a:ext cx="6557458" cy="5204267"/>
            <a:chOff x="4317520" y="2145806"/>
            <a:chExt cx="4335949" cy="3701517"/>
          </a:xfrm>
        </p:grpSpPr>
        <p:grpSp>
          <p:nvGrpSpPr>
            <p:cNvPr id="6" name="Group 5">
              <a:extLst>
                <a:ext uri="{FF2B5EF4-FFF2-40B4-BE49-F238E27FC236}">
                  <a16:creationId xmlns:a16="http://schemas.microsoft.com/office/drawing/2014/main" id="{55DB20F8-C762-F6C2-C438-1A9427E16F76}"/>
                </a:ext>
              </a:extLst>
            </p:cNvPr>
            <p:cNvGrpSpPr/>
            <p:nvPr/>
          </p:nvGrpSpPr>
          <p:grpSpPr>
            <a:xfrm>
              <a:off x="4317521" y="2145806"/>
              <a:ext cx="4208717" cy="1026423"/>
              <a:chOff x="4317521" y="2145806"/>
              <a:chExt cx="4208717" cy="1026423"/>
            </a:xfrm>
          </p:grpSpPr>
          <p:grpSp>
            <p:nvGrpSpPr>
              <p:cNvPr id="37" name="Group 36">
                <a:extLst>
                  <a:ext uri="{FF2B5EF4-FFF2-40B4-BE49-F238E27FC236}">
                    <a16:creationId xmlns:a16="http://schemas.microsoft.com/office/drawing/2014/main" id="{A6B42098-E025-D696-3046-3B8CE34F4DD6}"/>
                  </a:ext>
                </a:extLst>
              </p:cNvPr>
              <p:cNvGrpSpPr/>
              <p:nvPr/>
            </p:nvGrpSpPr>
            <p:grpSpPr>
              <a:xfrm>
                <a:off x="4317521" y="2145806"/>
                <a:ext cx="4208717" cy="1003772"/>
                <a:chOff x="4317521" y="2145806"/>
                <a:chExt cx="4208717" cy="1003772"/>
              </a:xfrm>
            </p:grpSpPr>
            <p:sp>
              <p:nvSpPr>
                <p:cNvPr id="50" name="Rectangle: Top Corners Rounded 49">
                  <a:extLst>
                    <a:ext uri="{FF2B5EF4-FFF2-40B4-BE49-F238E27FC236}">
                      <a16:creationId xmlns:a16="http://schemas.microsoft.com/office/drawing/2014/main" id="{0A07EB24-C895-72A7-28FA-21EAF2288B89}"/>
                    </a:ext>
                  </a:extLst>
                </p:cNvPr>
                <p:cNvSpPr/>
                <p:nvPr/>
              </p:nvSpPr>
              <p:spPr>
                <a:xfrm rot="5400000">
                  <a:off x="5919994" y="543333"/>
                  <a:ext cx="1003772" cy="4208717"/>
                </a:xfrm>
                <a:prstGeom prst="round2SameRect">
                  <a:avLst>
                    <a:gd name="adj1" fmla="val 16667"/>
                    <a:gd name="adj2" fmla="val 50000"/>
                  </a:avLst>
                </a:prstGeom>
                <a:solidFill>
                  <a:srgbClr val="4F8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197CC6A-920F-4688-D786-FC50A8B5BF04}"/>
                    </a:ext>
                  </a:extLst>
                </p:cNvPr>
                <p:cNvSpPr txBox="1"/>
                <p:nvPr/>
              </p:nvSpPr>
              <p:spPr>
                <a:xfrm>
                  <a:off x="5749097" y="2497587"/>
                  <a:ext cx="2382363" cy="32221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a:ea typeface="Cambria" panose="02040503050406030204" pitchFamily="18" charset="0"/>
                      <a:cs typeface="Arial"/>
                    </a:rPr>
                    <a:t>Expand Health Services</a:t>
                  </a:r>
                </a:p>
              </p:txBody>
            </p:sp>
          </p:grpSp>
          <p:grpSp>
            <p:nvGrpSpPr>
              <p:cNvPr id="38" name="Group 37">
                <a:extLst>
                  <a:ext uri="{FF2B5EF4-FFF2-40B4-BE49-F238E27FC236}">
                    <a16:creationId xmlns:a16="http://schemas.microsoft.com/office/drawing/2014/main" id="{D8472D5B-2DB9-0F88-7CA0-3A7FED1AC63E}"/>
                  </a:ext>
                </a:extLst>
              </p:cNvPr>
              <p:cNvGrpSpPr/>
              <p:nvPr/>
            </p:nvGrpSpPr>
            <p:grpSpPr>
              <a:xfrm>
                <a:off x="4317525" y="2168456"/>
                <a:ext cx="1490048" cy="1003773"/>
                <a:chOff x="4317525" y="2168456"/>
                <a:chExt cx="1490048" cy="1003773"/>
              </a:xfrm>
            </p:grpSpPr>
            <p:grpSp>
              <p:nvGrpSpPr>
                <p:cNvPr id="39" name="Group 38">
                  <a:extLst>
                    <a:ext uri="{FF2B5EF4-FFF2-40B4-BE49-F238E27FC236}">
                      <a16:creationId xmlns:a16="http://schemas.microsoft.com/office/drawing/2014/main" id="{935ECEE5-B044-8175-9227-560515661513}"/>
                    </a:ext>
                  </a:extLst>
                </p:cNvPr>
                <p:cNvGrpSpPr/>
                <p:nvPr/>
              </p:nvGrpSpPr>
              <p:grpSpPr>
                <a:xfrm>
                  <a:off x="5347123" y="2454943"/>
                  <a:ext cx="460450" cy="434530"/>
                  <a:chOff x="5347123" y="2454943"/>
                  <a:chExt cx="460450" cy="434530"/>
                </a:xfrm>
              </p:grpSpPr>
              <p:sp>
                <p:nvSpPr>
                  <p:cNvPr id="48" name="Freeform: Shape 47">
                    <a:extLst>
                      <a:ext uri="{FF2B5EF4-FFF2-40B4-BE49-F238E27FC236}">
                        <a16:creationId xmlns:a16="http://schemas.microsoft.com/office/drawing/2014/main" id="{B0232B34-5E39-7819-2DE1-BA765E3B63A2}"/>
                      </a:ext>
                    </a:extLst>
                  </p:cNvPr>
                  <p:cNvSpPr/>
                  <p:nvPr/>
                </p:nvSpPr>
                <p:spPr>
                  <a:xfrm rot="5520000">
                    <a:off x="5470812" y="2331254"/>
                    <a:ext cx="213072" cy="460450"/>
                  </a:xfrm>
                  <a:custGeom>
                    <a:avLst/>
                    <a:gdLst>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346365 w 352409"/>
                      <a:gd name="connsiteY6" fmla="*/ 688490 h 761555"/>
                      <a:gd name="connsiteX7" fmla="*/ 292733 w 352409"/>
                      <a:gd name="connsiteY7" fmla="*/ 691198 h 761555"/>
                      <a:gd name="connsiteX8" fmla="*/ 93263 w 352409"/>
                      <a:gd name="connsiteY8" fmla="*/ 731879 h 761555"/>
                      <a:gd name="connsiteX9" fmla="*/ 12183 w 352409"/>
                      <a:gd name="connsiteY9" fmla="*/ 761555 h 761555"/>
                      <a:gd name="connsiteX10" fmla="*/ 0 w 352409"/>
                      <a:gd name="connsiteY10" fmla="*/ 728084 h 761555"/>
                      <a:gd name="connsiteX11" fmla="*/ 82662 w 352409"/>
                      <a:gd name="connsiteY11" fmla="*/ 697830 h 761555"/>
                      <a:gd name="connsiteX12" fmla="*/ 289088 w 352409"/>
                      <a:gd name="connsiteY12" fmla="*/ 655730 h 761555"/>
                      <a:gd name="connsiteX13" fmla="*/ 316258 w 352409"/>
                      <a:gd name="connsiteY13" fmla="*/ 654358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292733 w 352409"/>
                      <a:gd name="connsiteY6" fmla="*/ 691198 h 761555"/>
                      <a:gd name="connsiteX7" fmla="*/ 93263 w 352409"/>
                      <a:gd name="connsiteY7" fmla="*/ 731879 h 761555"/>
                      <a:gd name="connsiteX8" fmla="*/ 12183 w 352409"/>
                      <a:gd name="connsiteY8" fmla="*/ 761555 h 761555"/>
                      <a:gd name="connsiteX9" fmla="*/ 0 w 352409"/>
                      <a:gd name="connsiteY9" fmla="*/ 728084 h 761555"/>
                      <a:gd name="connsiteX10" fmla="*/ 82662 w 352409"/>
                      <a:gd name="connsiteY10" fmla="*/ 697830 h 761555"/>
                      <a:gd name="connsiteX11" fmla="*/ 289088 w 352409"/>
                      <a:gd name="connsiteY11" fmla="*/ 655730 h 761555"/>
                      <a:gd name="connsiteX12" fmla="*/ 316258 w 352409"/>
                      <a:gd name="connsiteY12" fmla="*/ 654358 h 761555"/>
                      <a:gd name="connsiteX13" fmla="*/ 293450 w 352409"/>
                      <a:gd name="connsiteY13" fmla="*/ 1222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292733 w 352409"/>
                      <a:gd name="connsiteY5" fmla="*/ 691198 h 761555"/>
                      <a:gd name="connsiteX6" fmla="*/ 93263 w 352409"/>
                      <a:gd name="connsiteY6" fmla="*/ 731879 h 761555"/>
                      <a:gd name="connsiteX7" fmla="*/ 12183 w 352409"/>
                      <a:gd name="connsiteY7" fmla="*/ 761555 h 761555"/>
                      <a:gd name="connsiteX8" fmla="*/ 0 w 352409"/>
                      <a:gd name="connsiteY8" fmla="*/ 728084 h 761555"/>
                      <a:gd name="connsiteX9" fmla="*/ 82662 w 352409"/>
                      <a:gd name="connsiteY9" fmla="*/ 697830 h 761555"/>
                      <a:gd name="connsiteX10" fmla="*/ 289088 w 352409"/>
                      <a:gd name="connsiteY10" fmla="*/ 655730 h 761555"/>
                      <a:gd name="connsiteX11" fmla="*/ 316258 w 352409"/>
                      <a:gd name="connsiteY11" fmla="*/ 654358 h 761555"/>
                      <a:gd name="connsiteX12" fmla="*/ 293450 w 352409"/>
                      <a:gd name="connsiteY12" fmla="*/ 1222 h 76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09" h="761555">
                        <a:moveTo>
                          <a:pt x="293450" y="1222"/>
                        </a:moveTo>
                        <a:lnTo>
                          <a:pt x="328437" y="0"/>
                        </a:lnTo>
                        <a:lnTo>
                          <a:pt x="328437" y="1"/>
                        </a:lnTo>
                        <a:lnTo>
                          <a:pt x="328436" y="1"/>
                        </a:lnTo>
                        <a:lnTo>
                          <a:pt x="352409" y="686521"/>
                        </a:lnTo>
                        <a:lnTo>
                          <a:pt x="292733" y="691198"/>
                        </a:lnTo>
                        <a:cubicBezTo>
                          <a:pt x="224002" y="698178"/>
                          <a:pt x="157284" y="711967"/>
                          <a:pt x="93263" y="731879"/>
                        </a:cubicBezTo>
                        <a:lnTo>
                          <a:pt x="12183" y="761555"/>
                        </a:lnTo>
                        <a:lnTo>
                          <a:pt x="0" y="728084"/>
                        </a:lnTo>
                        <a:lnTo>
                          <a:pt x="82662" y="697830"/>
                        </a:lnTo>
                        <a:cubicBezTo>
                          <a:pt x="148915" y="677223"/>
                          <a:pt x="217960" y="662953"/>
                          <a:pt x="289088" y="655730"/>
                        </a:cubicBezTo>
                        <a:lnTo>
                          <a:pt x="316258" y="654358"/>
                        </a:lnTo>
                        <a:lnTo>
                          <a:pt x="293450" y="1222"/>
                        </a:lnTo>
                        <a:close/>
                      </a:path>
                    </a:pathLst>
                  </a:custGeom>
                  <a:solidFill>
                    <a:srgbClr val="28A6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3C40FA1-52F1-39A0-EAE5-95EF51D11F0B}"/>
                      </a:ext>
                    </a:extLst>
                  </p:cNvPr>
                  <p:cNvSpPr/>
                  <p:nvPr/>
                </p:nvSpPr>
                <p:spPr>
                  <a:xfrm rot="5280000" flipH="1">
                    <a:off x="5400671" y="2623779"/>
                    <a:ext cx="213072" cy="318315"/>
                  </a:xfrm>
                  <a:custGeom>
                    <a:avLst/>
                    <a:gdLst>
                      <a:gd name="connsiteX0" fmla="*/ 336646 w 352410"/>
                      <a:gd name="connsiteY0" fmla="*/ 0 h 526474"/>
                      <a:gd name="connsiteX1" fmla="*/ 301660 w 352410"/>
                      <a:gd name="connsiteY1" fmla="*/ 1222 h 526474"/>
                      <a:gd name="connsiteX2" fmla="*/ 316259 w 352410"/>
                      <a:gd name="connsiteY2" fmla="*/ 419277 h 526474"/>
                      <a:gd name="connsiteX3" fmla="*/ 289088 w 352410"/>
                      <a:gd name="connsiteY3" fmla="*/ 420649 h 526474"/>
                      <a:gd name="connsiteX4" fmla="*/ 82663 w 352410"/>
                      <a:gd name="connsiteY4" fmla="*/ 462749 h 526474"/>
                      <a:gd name="connsiteX5" fmla="*/ 0 w 352410"/>
                      <a:gd name="connsiteY5" fmla="*/ 493003 h 526474"/>
                      <a:gd name="connsiteX6" fmla="*/ 12184 w 352410"/>
                      <a:gd name="connsiteY6" fmla="*/ 526474 h 526474"/>
                      <a:gd name="connsiteX7" fmla="*/ 93264 w 352410"/>
                      <a:gd name="connsiteY7" fmla="*/ 496799 h 526474"/>
                      <a:gd name="connsiteX8" fmla="*/ 292734 w 352410"/>
                      <a:gd name="connsiteY8" fmla="*/ 456117 h 526474"/>
                      <a:gd name="connsiteX9" fmla="*/ 352410 w 352410"/>
                      <a:gd name="connsiteY9" fmla="*/ 451440 h 526474"/>
                      <a:gd name="connsiteX10" fmla="*/ 336646 w 352410"/>
                      <a:gd name="connsiteY10" fmla="*/ 0 h 52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10" h="526474">
                        <a:moveTo>
                          <a:pt x="336646" y="0"/>
                        </a:moveTo>
                        <a:lnTo>
                          <a:pt x="301660" y="1222"/>
                        </a:lnTo>
                        <a:lnTo>
                          <a:pt x="316259" y="419277"/>
                        </a:lnTo>
                        <a:lnTo>
                          <a:pt x="289088" y="420649"/>
                        </a:lnTo>
                        <a:cubicBezTo>
                          <a:pt x="217961" y="427872"/>
                          <a:pt x="148916" y="442142"/>
                          <a:pt x="82663" y="462749"/>
                        </a:cubicBezTo>
                        <a:lnTo>
                          <a:pt x="0" y="493003"/>
                        </a:lnTo>
                        <a:lnTo>
                          <a:pt x="12184" y="526474"/>
                        </a:lnTo>
                        <a:lnTo>
                          <a:pt x="93264" y="496799"/>
                        </a:lnTo>
                        <a:cubicBezTo>
                          <a:pt x="157285" y="476886"/>
                          <a:pt x="224003" y="463097"/>
                          <a:pt x="292734" y="456117"/>
                        </a:cubicBezTo>
                        <a:lnTo>
                          <a:pt x="352410" y="451440"/>
                        </a:lnTo>
                        <a:lnTo>
                          <a:pt x="336646" y="0"/>
                        </a:lnTo>
                        <a:close/>
                      </a:path>
                    </a:pathLst>
                  </a:custGeom>
                  <a:solidFill>
                    <a:srgbClr val="28A6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53D9D4AD-88C9-F448-37F4-4B7B6FE22E3C}"/>
                    </a:ext>
                  </a:extLst>
                </p:cNvPr>
                <p:cNvGrpSpPr/>
                <p:nvPr/>
              </p:nvGrpSpPr>
              <p:grpSpPr>
                <a:xfrm>
                  <a:off x="4317525" y="2168456"/>
                  <a:ext cx="1003776" cy="1003773"/>
                  <a:chOff x="4317525" y="2168456"/>
                  <a:chExt cx="1003776" cy="1003773"/>
                </a:xfrm>
              </p:grpSpPr>
              <p:sp>
                <p:nvSpPr>
                  <p:cNvPr id="43" name="Oval 42">
                    <a:extLst>
                      <a:ext uri="{FF2B5EF4-FFF2-40B4-BE49-F238E27FC236}">
                        <a16:creationId xmlns:a16="http://schemas.microsoft.com/office/drawing/2014/main" id="{B97D944B-3052-FA2C-5F0E-A8A9148D1783}"/>
                      </a:ext>
                    </a:extLst>
                  </p:cNvPr>
                  <p:cNvSpPr/>
                  <p:nvPr/>
                </p:nvSpPr>
                <p:spPr>
                  <a:xfrm rot="5400000">
                    <a:off x="4364146" y="2215075"/>
                    <a:ext cx="910533" cy="910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Circle: Hollow 43">
                    <a:extLst>
                      <a:ext uri="{FF2B5EF4-FFF2-40B4-BE49-F238E27FC236}">
                        <a16:creationId xmlns:a16="http://schemas.microsoft.com/office/drawing/2014/main" id="{320346EF-AA1E-FABD-F0CC-1384CFE7AE11}"/>
                      </a:ext>
                    </a:extLst>
                  </p:cNvPr>
                  <p:cNvSpPr/>
                  <p:nvPr/>
                </p:nvSpPr>
                <p:spPr>
                  <a:xfrm rot="5400000">
                    <a:off x="4317526" y="2168455"/>
                    <a:ext cx="1003773" cy="1003776"/>
                  </a:xfrm>
                  <a:prstGeom prst="donut">
                    <a:avLst>
                      <a:gd name="adj" fmla="val 5917"/>
                    </a:avLst>
                  </a:prstGeom>
                  <a:solidFill>
                    <a:srgbClr val="C39B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C15C9A3A-59F3-16B2-CEC9-F118F7770BBC}"/>
                      </a:ext>
                    </a:extLst>
                  </p:cNvPr>
                  <p:cNvGrpSpPr/>
                  <p:nvPr/>
                </p:nvGrpSpPr>
                <p:grpSpPr>
                  <a:xfrm>
                    <a:off x="4449103" y="2300034"/>
                    <a:ext cx="740619" cy="740619"/>
                    <a:chOff x="4050415" y="3157319"/>
                    <a:chExt cx="993126" cy="993126"/>
                  </a:xfrm>
                </p:grpSpPr>
                <p:sp>
                  <p:nvSpPr>
                    <p:cNvPr id="46" name="Oval 45">
                      <a:extLst>
                        <a:ext uri="{FF2B5EF4-FFF2-40B4-BE49-F238E27FC236}">
                          <a16:creationId xmlns:a16="http://schemas.microsoft.com/office/drawing/2014/main" id="{D7CC3F62-6E9E-F19D-EE58-1C9645A6725B}"/>
                        </a:ext>
                      </a:extLst>
                    </p:cNvPr>
                    <p:cNvSpPr/>
                    <p:nvPr/>
                  </p:nvSpPr>
                  <p:spPr>
                    <a:xfrm flipH="1">
                      <a:off x="4050415" y="3157319"/>
                      <a:ext cx="993126" cy="993126"/>
                    </a:xfrm>
                    <a:prstGeom prst="ellipse">
                      <a:avLst/>
                    </a:prstGeom>
                    <a:gradFill flip="none" rotWithShape="1">
                      <a:gsLst>
                        <a:gs pos="0">
                          <a:schemeClr val="bg1"/>
                        </a:gs>
                        <a:gs pos="100000">
                          <a:schemeClr val="bg2">
                            <a:lumMod val="9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8714B1D-A9E8-ADDD-5DBE-AA8ECEFCAAD4}"/>
                        </a:ext>
                      </a:extLst>
                    </p:cNvPr>
                    <p:cNvSpPr/>
                    <p:nvPr/>
                  </p:nvSpPr>
                  <p:spPr>
                    <a:xfrm flipH="1">
                      <a:off x="4093707" y="3200611"/>
                      <a:ext cx="906539" cy="906539"/>
                    </a:xfrm>
                    <a:prstGeom prst="ellipse">
                      <a:avLst/>
                    </a:prstGeom>
                    <a:gradFill>
                      <a:gsLst>
                        <a:gs pos="0">
                          <a:schemeClr val="bg1"/>
                        </a:gs>
                        <a:gs pos="100000">
                          <a:schemeClr val="bg2">
                            <a:lumMod val="90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grpSp>
          <p:nvGrpSpPr>
            <p:cNvPr id="7" name="Group 6">
              <a:extLst>
                <a:ext uri="{FF2B5EF4-FFF2-40B4-BE49-F238E27FC236}">
                  <a16:creationId xmlns:a16="http://schemas.microsoft.com/office/drawing/2014/main" id="{3B108583-456B-FA00-5D7F-EA565139FA8A}"/>
                </a:ext>
              </a:extLst>
            </p:cNvPr>
            <p:cNvGrpSpPr/>
            <p:nvPr/>
          </p:nvGrpSpPr>
          <p:grpSpPr>
            <a:xfrm>
              <a:off x="4317521" y="3506002"/>
              <a:ext cx="4335948" cy="1003775"/>
              <a:chOff x="4317521" y="3506002"/>
              <a:chExt cx="4335948" cy="1003775"/>
            </a:xfrm>
          </p:grpSpPr>
          <p:grpSp>
            <p:nvGrpSpPr>
              <p:cNvPr id="24" name="Group 23">
                <a:extLst>
                  <a:ext uri="{FF2B5EF4-FFF2-40B4-BE49-F238E27FC236}">
                    <a16:creationId xmlns:a16="http://schemas.microsoft.com/office/drawing/2014/main" id="{6628B3CF-7710-9E6F-44C9-33B1DF88F654}"/>
                  </a:ext>
                </a:extLst>
              </p:cNvPr>
              <p:cNvGrpSpPr/>
              <p:nvPr/>
            </p:nvGrpSpPr>
            <p:grpSpPr>
              <a:xfrm>
                <a:off x="4317521" y="3506005"/>
                <a:ext cx="4335948" cy="1003772"/>
                <a:chOff x="4317521" y="3506005"/>
                <a:chExt cx="4335948" cy="1003772"/>
              </a:xfrm>
            </p:grpSpPr>
            <p:sp>
              <p:nvSpPr>
                <p:cNvPr id="35" name="Rectangle: Top Corners Rounded 34">
                  <a:extLst>
                    <a:ext uri="{FF2B5EF4-FFF2-40B4-BE49-F238E27FC236}">
                      <a16:creationId xmlns:a16="http://schemas.microsoft.com/office/drawing/2014/main" id="{05F48313-C047-5ABB-D8ED-CD8A1C44D409}"/>
                    </a:ext>
                  </a:extLst>
                </p:cNvPr>
                <p:cNvSpPr/>
                <p:nvPr/>
              </p:nvSpPr>
              <p:spPr>
                <a:xfrm rot="5400000">
                  <a:off x="5919994" y="1903532"/>
                  <a:ext cx="1003772" cy="4208717"/>
                </a:xfrm>
                <a:prstGeom prst="round2SameRect">
                  <a:avLst>
                    <a:gd name="adj1" fmla="val 16667"/>
                    <a:gd name="adj2" fmla="val 50000"/>
                  </a:avLst>
                </a:prstGeom>
                <a:solidFill>
                  <a:srgbClr val="7626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A23CFEB-82E7-C4EF-637B-5E55085A136E}"/>
                    </a:ext>
                  </a:extLst>
                </p:cNvPr>
                <p:cNvSpPr txBox="1"/>
                <p:nvPr/>
              </p:nvSpPr>
              <p:spPr>
                <a:xfrm>
                  <a:off x="5702992" y="3691382"/>
                  <a:ext cx="2950477" cy="57998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a:ea typeface="Cambria" panose="02040503050406030204" pitchFamily="18" charset="0"/>
                      <a:cs typeface="Arial"/>
                    </a:rPr>
                    <a:t>Increase Awareness of Health Services and Resources</a:t>
                  </a:r>
                  <a:endPar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ECF5F363-B65F-0439-359F-174AAC4C1F08}"/>
                  </a:ext>
                </a:extLst>
              </p:cNvPr>
              <p:cNvGrpSpPr/>
              <p:nvPr/>
            </p:nvGrpSpPr>
            <p:grpSpPr>
              <a:xfrm>
                <a:off x="4317525" y="3506002"/>
                <a:ext cx="1490048" cy="1003773"/>
                <a:chOff x="4317525" y="3506002"/>
                <a:chExt cx="1490048" cy="1003773"/>
              </a:xfrm>
            </p:grpSpPr>
            <p:grpSp>
              <p:nvGrpSpPr>
                <p:cNvPr id="26" name="Group 25">
                  <a:extLst>
                    <a:ext uri="{FF2B5EF4-FFF2-40B4-BE49-F238E27FC236}">
                      <a16:creationId xmlns:a16="http://schemas.microsoft.com/office/drawing/2014/main" id="{269AEEE5-CE46-4012-245A-C416D297447C}"/>
                    </a:ext>
                  </a:extLst>
                </p:cNvPr>
                <p:cNvGrpSpPr/>
                <p:nvPr/>
              </p:nvGrpSpPr>
              <p:grpSpPr>
                <a:xfrm>
                  <a:off x="5347123" y="3792489"/>
                  <a:ext cx="460450" cy="434530"/>
                  <a:chOff x="5347123" y="3792489"/>
                  <a:chExt cx="460450" cy="434530"/>
                </a:xfrm>
              </p:grpSpPr>
              <p:sp>
                <p:nvSpPr>
                  <p:cNvPr id="33" name="Freeform: Shape 32">
                    <a:extLst>
                      <a:ext uri="{FF2B5EF4-FFF2-40B4-BE49-F238E27FC236}">
                        <a16:creationId xmlns:a16="http://schemas.microsoft.com/office/drawing/2014/main" id="{24B80825-BF30-ADF7-B963-6EDC2A911034}"/>
                      </a:ext>
                    </a:extLst>
                  </p:cNvPr>
                  <p:cNvSpPr/>
                  <p:nvPr/>
                </p:nvSpPr>
                <p:spPr>
                  <a:xfrm rot="5520000">
                    <a:off x="5470812" y="3668800"/>
                    <a:ext cx="213072" cy="460450"/>
                  </a:xfrm>
                  <a:custGeom>
                    <a:avLst/>
                    <a:gdLst>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346365 w 352409"/>
                      <a:gd name="connsiteY6" fmla="*/ 688490 h 761555"/>
                      <a:gd name="connsiteX7" fmla="*/ 292733 w 352409"/>
                      <a:gd name="connsiteY7" fmla="*/ 691198 h 761555"/>
                      <a:gd name="connsiteX8" fmla="*/ 93263 w 352409"/>
                      <a:gd name="connsiteY8" fmla="*/ 731879 h 761555"/>
                      <a:gd name="connsiteX9" fmla="*/ 12183 w 352409"/>
                      <a:gd name="connsiteY9" fmla="*/ 761555 h 761555"/>
                      <a:gd name="connsiteX10" fmla="*/ 0 w 352409"/>
                      <a:gd name="connsiteY10" fmla="*/ 728084 h 761555"/>
                      <a:gd name="connsiteX11" fmla="*/ 82662 w 352409"/>
                      <a:gd name="connsiteY11" fmla="*/ 697830 h 761555"/>
                      <a:gd name="connsiteX12" fmla="*/ 289088 w 352409"/>
                      <a:gd name="connsiteY12" fmla="*/ 655730 h 761555"/>
                      <a:gd name="connsiteX13" fmla="*/ 316258 w 352409"/>
                      <a:gd name="connsiteY13" fmla="*/ 654358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292733 w 352409"/>
                      <a:gd name="connsiteY6" fmla="*/ 691198 h 761555"/>
                      <a:gd name="connsiteX7" fmla="*/ 93263 w 352409"/>
                      <a:gd name="connsiteY7" fmla="*/ 731879 h 761555"/>
                      <a:gd name="connsiteX8" fmla="*/ 12183 w 352409"/>
                      <a:gd name="connsiteY8" fmla="*/ 761555 h 761555"/>
                      <a:gd name="connsiteX9" fmla="*/ 0 w 352409"/>
                      <a:gd name="connsiteY9" fmla="*/ 728084 h 761555"/>
                      <a:gd name="connsiteX10" fmla="*/ 82662 w 352409"/>
                      <a:gd name="connsiteY10" fmla="*/ 697830 h 761555"/>
                      <a:gd name="connsiteX11" fmla="*/ 289088 w 352409"/>
                      <a:gd name="connsiteY11" fmla="*/ 655730 h 761555"/>
                      <a:gd name="connsiteX12" fmla="*/ 316258 w 352409"/>
                      <a:gd name="connsiteY12" fmla="*/ 654358 h 761555"/>
                      <a:gd name="connsiteX13" fmla="*/ 293450 w 352409"/>
                      <a:gd name="connsiteY13" fmla="*/ 1222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292733 w 352409"/>
                      <a:gd name="connsiteY5" fmla="*/ 691198 h 761555"/>
                      <a:gd name="connsiteX6" fmla="*/ 93263 w 352409"/>
                      <a:gd name="connsiteY6" fmla="*/ 731879 h 761555"/>
                      <a:gd name="connsiteX7" fmla="*/ 12183 w 352409"/>
                      <a:gd name="connsiteY7" fmla="*/ 761555 h 761555"/>
                      <a:gd name="connsiteX8" fmla="*/ 0 w 352409"/>
                      <a:gd name="connsiteY8" fmla="*/ 728084 h 761555"/>
                      <a:gd name="connsiteX9" fmla="*/ 82662 w 352409"/>
                      <a:gd name="connsiteY9" fmla="*/ 697830 h 761555"/>
                      <a:gd name="connsiteX10" fmla="*/ 289088 w 352409"/>
                      <a:gd name="connsiteY10" fmla="*/ 655730 h 761555"/>
                      <a:gd name="connsiteX11" fmla="*/ 316258 w 352409"/>
                      <a:gd name="connsiteY11" fmla="*/ 654358 h 761555"/>
                      <a:gd name="connsiteX12" fmla="*/ 293450 w 352409"/>
                      <a:gd name="connsiteY12" fmla="*/ 1222 h 76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09" h="761555">
                        <a:moveTo>
                          <a:pt x="293450" y="1222"/>
                        </a:moveTo>
                        <a:lnTo>
                          <a:pt x="328437" y="0"/>
                        </a:lnTo>
                        <a:lnTo>
                          <a:pt x="328437" y="1"/>
                        </a:lnTo>
                        <a:lnTo>
                          <a:pt x="328436" y="1"/>
                        </a:lnTo>
                        <a:lnTo>
                          <a:pt x="352409" y="686521"/>
                        </a:lnTo>
                        <a:lnTo>
                          <a:pt x="292733" y="691198"/>
                        </a:lnTo>
                        <a:cubicBezTo>
                          <a:pt x="224002" y="698178"/>
                          <a:pt x="157284" y="711967"/>
                          <a:pt x="93263" y="731879"/>
                        </a:cubicBezTo>
                        <a:lnTo>
                          <a:pt x="12183" y="761555"/>
                        </a:lnTo>
                        <a:lnTo>
                          <a:pt x="0" y="728084"/>
                        </a:lnTo>
                        <a:lnTo>
                          <a:pt x="82662" y="697830"/>
                        </a:lnTo>
                        <a:cubicBezTo>
                          <a:pt x="148915" y="677223"/>
                          <a:pt x="217960" y="662953"/>
                          <a:pt x="289088" y="655730"/>
                        </a:cubicBezTo>
                        <a:lnTo>
                          <a:pt x="316258" y="654358"/>
                        </a:lnTo>
                        <a:lnTo>
                          <a:pt x="293450" y="1222"/>
                        </a:lnTo>
                        <a:close/>
                      </a:path>
                    </a:pathLst>
                  </a:custGeom>
                  <a:solidFill>
                    <a:srgbClr val="71C00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0270669-4916-6582-9B5F-E2B39FD0C1B5}"/>
                      </a:ext>
                    </a:extLst>
                  </p:cNvPr>
                  <p:cNvSpPr/>
                  <p:nvPr/>
                </p:nvSpPr>
                <p:spPr>
                  <a:xfrm rot="5280000" flipH="1">
                    <a:off x="5400671" y="3961325"/>
                    <a:ext cx="213072" cy="318315"/>
                  </a:xfrm>
                  <a:custGeom>
                    <a:avLst/>
                    <a:gdLst>
                      <a:gd name="connsiteX0" fmla="*/ 336646 w 352410"/>
                      <a:gd name="connsiteY0" fmla="*/ 0 h 526474"/>
                      <a:gd name="connsiteX1" fmla="*/ 301660 w 352410"/>
                      <a:gd name="connsiteY1" fmla="*/ 1222 h 526474"/>
                      <a:gd name="connsiteX2" fmla="*/ 316259 w 352410"/>
                      <a:gd name="connsiteY2" fmla="*/ 419277 h 526474"/>
                      <a:gd name="connsiteX3" fmla="*/ 289088 w 352410"/>
                      <a:gd name="connsiteY3" fmla="*/ 420649 h 526474"/>
                      <a:gd name="connsiteX4" fmla="*/ 82663 w 352410"/>
                      <a:gd name="connsiteY4" fmla="*/ 462749 h 526474"/>
                      <a:gd name="connsiteX5" fmla="*/ 0 w 352410"/>
                      <a:gd name="connsiteY5" fmla="*/ 493003 h 526474"/>
                      <a:gd name="connsiteX6" fmla="*/ 12184 w 352410"/>
                      <a:gd name="connsiteY6" fmla="*/ 526474 h 526474"/>
                      <a:gd name="connsiteX7" fmla="*/ 93264 w 352410"/>
                      <a:gd name="connsiteY7" fmla="*/ 496799 h 526474"/>
                      <a:gd name="connsiteX8" fmla="*/ 292734 w 352410"/>
                      <a:gd name="connsiteY8" fmla="*/ 456117 h 526474"/>
                      <a:gd name="connsiteX9" fmla="*/ 352410 w 352410"/>
                      <a:gd name="connsiteY9" fmla="*/ 451440 h 526474"/>
                      <a:gd name="connsiteX10" fmla="*/ 336646 w 352410"/>
                      <a:gd name="connsiteY10" fmla="*/ 0 h 52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10" h="526474">
                        <a:moveTo>
                          <a:pt x="336646" y="0"/>
                        </a:moveTo>
                        <a:lnTo>
                          <a:pt x="301660" y="1222"/>
                        </a:lnTo>
                        <a:lnTo>
                          <a:pt x="316259" y="419277"/>
                        </a:lnTo>
                        <a:lnTo>
                          <a:pt x="289088" y="420649"/>
                        </a:lnTo>
                        <a:cubicBezTo>
                          <a:pt x="217961" y="427872"/>
                          <a:pt x="148916" y="442142"/>
                          <a:pt x="82663" y="462749"/>
                        </a:cubicBezTo>
                        <a:lnTo>
                          <a:pt x="0" y="493003"/>
                        </a:lnTo>
                        <a:lnTo>
                          <a:pt x="12184" y="526474"/>
                        </a:lnTo>
                        <a:lnTo>
                          <a:pt x="93264" y="496799"/>
                        </a:lnTo>
                        <a:cubicBezTo>
                          <a:pt x="157285" y="476886"/>
                          <a:pt x="224003" y="463097"/>
                          <a:pt x="292734" y="456117"/>
                        </a:cubicBezTo>
                        <a:lnTo>
                          <a:pt x="352410" y="451440"/>
                        </a:lnTo>
                        <a:lnTo>
                          <a:pt x="336646" y="0"/>
                        </a:lnTo>
                        <a:close/>
                      </a:path>
                    </a:pathLst>
                  </a:custGeom>
                  <a:solidFill>
                    <a:srgbClr val="71C00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2A308775-B31C-B347-4ACF-3F91CC66EC64}"/>
                    </a:ext>
                  </a:extLst>
                </p:cNvPr>
                <p:cNvGrpSpPr/>
                <p:nvPr/>
              </p:nvGrpSpPr>
              <p:grpSpPr>
                <a:xfrm>
                  <a:off x="4317525" y="3506002"/>
                  <a:ext cx="1003776" cy="1003773"/>
                  <a:chOff x="4317525" y="3506002"/>
                  <a:chExt cx="1003776" cy="1003773"/>
                </a:xfrm>
              </p:grpSpPr>
              <p:sp>
                <p:nvSpPr>
                  <p:cNvPr id="28" name="Oval 27">
                    <a:extLst>
                      <a:ext uri="{FF2B5EF4-FFF2-40B4-BE49-F238E27FC236}">
                        <a16:creationId xmlns:a16="http://schemas.microsoft.com/office/drawing/2014/main" id="{25B0798D-F2C2-B376-0B62-7674FE13A351}"/>
                      </a:ext>
                    </a:extLst>
                  </p:cNvPr>
                  <p:cNvSpPr/>
                  <p:nvPr/>
                </p:nvSpPr>
                <p:spPr>
                  <a:xfrm rot="5400000">
                    <a:off x="4364146" y="3552621"/>
                    <a:ext cx="910533" cy="910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ircle: Hollow 28">
                    <a:extLst>
                      <a:ext uri="{FF2B5EF4-FFF2-40B4-BE49-F238E27FC236}">
                        <a16:creationId xmlns:a16="http://schemas.microsoft.com/office/drawing/2014/main" id="{9315D162-2B30-5648-7343-7EAF35F717EA}"/>
                      </a:ext>
                    </a:extLst>
                  </p:cNvPr>
                  <p:cNvSpPr/>
                  <p:nvPr/>
                </p:nvSpPr>
                <p:spPr>
                  <a:xfrm rot="5400000">
                    <a:off x="4317526" y="3506001"/>
                    <a:ext cx="1003773" cy="1003776"/>
                  </a:xfrm>
                  <a:prstGeom prst="donut">
                    <a:avLst>
                      <a:gd name="adj" fmla="val 5917"/>
                    </a:avLst>
                  </a:prstGeom>
                  <a:solidFill>
                    <a:srgbClr val="4F8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D12F76B-D66B-0118-F50E-29E604254C00}"/>
                      </a:ext>
                    </a:extLst>
                  </p:cNvPr>
                  <p:cNvGrpSpPr/>
                  <p:nvPr/>
                </p:nvGrpSpPr>
                <p:grpSpPr>
                  <a:xfrm>
                    <a:off x="4449103" y="3637580"/>
                    <a:ext cx="740619" cy="740619"/>
                    <a:chOff x="4050415" y="3157319"/>
                    <a:chExt cx="993126" cy="993126"/>
                  </a:xfrm>
                </p:grpSpPr>
                <p:sp>
                  <p:nvSpPr>
                    <p:cNvPr id="31" name="Oval 30">
                      <a:extLst>
                        <a:ext uri="{FF2B5EF4-FFF2-40B4-BE49-F238E27FC236}">
                          <a16:creationId xmlns:a16="http://schemas.microsoft.com/office/drawing/2014/main" id="{B674C15B-0694-2372-ACA4-1BA28BF98B45}"/>
                        </a:ext>
                      </a:extLst>
                    </p:cNvPr>
                    <p:cNvSpPr/>
                    <p:nvPr/>
                  </p:nvSpPr>
                  <p:spPr>
                    <a:xfrm flipH="1">
                      <a:off x="4050415" y="3157319"/>
                      <a:ext cx="993126" cy="993126"/>
                    </a:xfrm>
                    <a:prstGeom prst="ellipse">
                      <a:avLst/>
                    </a:prstGeom>
                    <a:gradFill flip="none" rotWithShape="1">
                      <a:gsLst>
                        <a:gs pos="0">
                          <a:schemeClr val="bg1"/>
                        </a:gs>
                        <a:gs pos="100000">
                          <a:schemeClr val="bg2">
                            <a:lumMod val="9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6E1C1FE5-B491-EB5C-A730-012BE53914E3}"/>
                        </a:ext>
                      </a:extLst>
                    </p:cNvPr>
                    <p:cNvSpPr/>
                    <p:nvPr/>
                  </p:nvSpPr>
                  <p:spPr>
                    <a:xfrm flipH="1">
                      <a:off x="4093707" y="3200611"/>
                      <a:ext cx="906539" cy="906539"/>
                    </a:xfrm>
                    <a:prstGeom prst="ellipse">
                      <a:avLst/>
                    </a:prstGeom>
                    <a:gradFill>
                      <a:gsLst>
                        <a:gs pos="0">
                          <a:schemeClr val="bg1"/>
                        </a:gs>
                        <a:gs pos="100000">
                          <a:schemeClr val="bg2">
                            <a:lumMod val="90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grpSp>
          <p:nvGrpSpPr>
            <p:cNvPr id="8" name="Group 7">
              <a:extLst>
                <a:ext uri="{FF2B5EF4-FFF2-40B4-BE49-F238E27FC236}">
                  <a16:creationId xmlns:a16="http://schemas.microsoft.com/office/drawing/2014/main" id="{B69027FA-5818-138A-9E1E-5EF6D443AFD6}"/>
                </a:ext>
              </a:extLst>
            </p:cNvPr>
            <p:cNvGrpSpPr/>
            <p:nvPr/>
          </p:nvGrpSpPr>
          <p:grpSpPr>
            <a:xfrm>
              <a:off x="4317520" y="4843547"/>
              <a:ext cx="4208717" cy="1003776"/>
              <a:chOff x="4317520" y="4843547"/>
              <a:chExt cx="4208717" cy="1003776"/>
            </a:xfrm>
          </p:grpSpPr>
          <p:grpSp>
            <p:nvGrpSpPr>
              <p:cNvPr id="9" name="Group 8">
                <a:extLst>
                  <a:ext uri="{FF2B5EF4-FFF2-40B4-BE49-F238E27FC236}">
                    <a16:creationId xmlns:a16="http://schemas.microsoft.com/office/drawing/2014/main" id="{72E5450D-8D62-E28C-7B9A-BFE4585622C9}"/>
                  </a:ext>
                </a:extLst>
              </p:cNvPr>
              <p:cNvGrpSpPr/>
              <p:nvPr/>
            </p:nvGrpSpPr>
            <p:grpSpPr>
              <a:xfrm>
                <a:off x="4317520" y="4843551"/>
                <a:ext cx="4208717" cy="1003772"/>
                <a:chOff x="4317520" y="4843551"/>
                <a:chExt cx="4208717" cy="1003772"/>
              </a:xfrm>
            </p:grpSpPr>
            <p:sp>
              <p:nvSpPr>
                <p:cNvPr id="22" name="Rectangle: Top Corners Rounded 21">
                  <a:extLst>
                    <a:ext uri="{FF2B5EF4-FFF2-40B4-BE49-F238E27FC236}">
                      <a16:creationId xmlns:a16="http://schemas.microsoft.com/office/drawing/2014/main" id="{206E825E-186D-D37D-3AE4-562F9EB2D4AE}"/>
                    </a:ext>
                  </a:extLst>
                </p:cNvPr>
                <p:cNvSpPr/>
                <p:nvPr/>
              </p:nvSpPr>
              <p:spPr>
                <a:xfrm rot="5400000">
                  <a:off x="5919993" y="3241078"/>
                  <a:ext cx="1003772" cy="4208717"/>
                </a:xfrm>
                <a:prstGeom prst="round2SameRect">
                  <a:avLst>
                    <a:gd name="adj1" fmla="val 16667"/>
                    <a:gd name="adj2" fmla="val 50000"/>
                  </a:avLst>
                </a:prstGeom>
                <a:solidFill>
                  <a:srgbClr val="C39B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D6979C4-D577-5FDD-43B0-1ACDECAD1D3C}"/>
                    </a:ext>
                  </a:extLst>
                </p:cNvPr>
                <p:cNvSpPr txBox="1"/>
                <p:nvPr/>
              </p:nvSpPr>
              <p:spPr>
                <a:xfrm>
                  <a:off x="5751398" y="5007410"/>
                  <a:ext cx="2650739" cy="57998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a:ea typeface="Cambria" panose="02040503050406030204" pitchFamily="18" charset="0"/>
                      <a:cs typeface="Arial"/>
                    </a:rPr>
                    <a:t>Decrease Stigma Around Mental Health</a:t>
                  </a:r>
                </a:p>
              </p:txBody>
            </p:sp>
          </p:grpSp>
          <p:grpSp>
            <p:nvGrpSpPr>
              <p:cNvPr id="10" name="Group 9">
                <a:extLst>
                  <a:ext uri="{FF2B5EF4-FFF2-40B4-BE49-F238E27FC236}">
                    <a16:creationId xmlns:a16="http://schemas.microsoft.com/office/drawing/2014/main" id="{7C657FA2-2593-66D9-7445-89D18DBBF3B9}"/>
                  </a:ext>
                </a:extLst>
              </p:cNvPr>
              <p:cNvGrpSpPr/>
              <p:nvPr/>
            </p:nvGrpSpPr>
            <p:grpSpPr>
              <a:xfrm>
                <a:off x="4317525" y="4843547"/>
                <a:ext cx="1490048" cy="1003773"/>
                <a:chOff x="4317525" y="4843547"/>
                <a:chExt cx="1490048" cy="1003773"/>
              </a:xfrm>
            </p:grpSpPr>
            <p:grpSp>
              <p:nvGrpSpPr>
                <p:cNvPr id="11" name="Group 10">
                  <a:extLst>
                    <a:ext uri="{FF2B5EF4-FFF2-40B4-BE49-F238E27FC236}">
                      <a16:creationId xmlns:a16="http://schemas.microsoft.com/office/drawing/2014/main" id="{A4AC79D7-09AF-5DFC-266A-102E2FDF3770}"/>
                    </a:ext>
                  </a:extLst>
                </p:cNvPr>
                <p:cNvGrpSpPr/>
                <p:nvPr/>
              </p:nvGrpSpPr>
              <p:grpSpPr>
                <a:xfrm>
                  <a:off x="5347123" y="5130034"/>
                  <a:ext cx="460450" cy="434530"/>
                  <a:chOff x="5347123" y="5130034"/>
                  <a:chExt cx="460450" cy="434530"/>
                </a:xfrm>
              </p:grpSpPr>
              <p:sp>
                <p:nvSpPr>
                  <p:cNvPr id="20" name="Freeform: Shape 19">
                    <a:extLst>
                      <a:ext uri="{FF2B5EF4-FFF2-40B4-BE49-F238E27FC236}">
                        <a16:creationId xmlns:a16="http://schemas.microsoft.com/office/drawing/2014/main" id="{979A8C8A-568E-449C-9A36-620ABC10A899}"/>
                      </a:ext>
                    </a:extLst>
                  </p:cNvPr>
                  <p:cNvSpPr/>
                  <p:nvPr/>
                </p:nvSpPr>
                <p:spPr>
                  <a:xfrm rot="5520000">
                    <a:off x="5470812" y="5006345"/>
                    <a:ext cx="213072" cy="460450"/>
                  </a:xfrm>
                  <a:custGeom>
                    <a:avLst/>
                    <a:gdLst>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346365 w 352409"/>
                      <a:gd name="connsiteY6" fmla="*/ 688490 h 761555"/>
                      <a:gd name="connsiteX7" fmla="*/ 292733 w 352409"/>
                      <a:gd name="connsiteY7" fmla="*/ 691198 h 761555"/>
                      <a:gd name="connsiteX8" fmla="*/ 93263 w 352409"/>
                      <a:gd name="connsiteY8" fmla="*/ 731879 h 761555"/>
                      <a:gd name="connsiteX9" fmla="*/ 12183 w 352409"/>
                      <a:gd name="connsiteY9" fmla="*/ 761555 h 761555"/>
                      <a:gd name="connsiteX10" fmla="*/ 0 w 352409"/>
                      <a:gd name="connsiteY10" fmla="*/ 728084 h 761555"/>
                      <a:gd name="connsiteX11" fmla="*/ 82662 w 352409"/>
                      <a:gd name="connsiteY11" fmla="*/ 697830 h 761555"/>
                      <a:gd name="connsiteX12" fmla="*/ 289088 w 352409"/>
                      <a:gd name="connsiteY12" fmla="*/ 655730 h 761555"/>
                      <a:gd name="connsiteX13" fmla="*/ 316258 w 352409"/>
                      <a:gd name="connsiteY13" fmla="*/ 654358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346365 w 352409"/>
                      <a:gd name="connsiteY5" fmla="*/ 686839 h 761555"/>
                      <a:gd name="connsiteX6" fmla="*/ 292733 w 352409"/>
                      <a:gd name="connsiteY6" fmla="*/ 691198 h 761555"/>
                      <a:gd name="connsiteX7" fmla="*/ 93263 w 352409"/>
                      <a:gd name="connsiteY7" fmla="*/ 731879 h 761555"/>
                      <a:gd name="connsiteX8" fmla="*/ 12183 w 352409"/>
                      <a:gd name="connsiteY8" fmla="*/ 761555 h 761555"/>
                      <a:gd name="connsiteX9" fmla="*/ 0 w 352409"/>
                      <a:gd name="connsiteY9" fmla="*/ 728084 h 761555"/>
                      <a:gd name="connsiteX10" fmla="*/ 82662 w 352409"/>
                      <a:gd name="connsiteY10" fmla="*/ 697830 h 761555"/>
                      <a:gd name="connsiteX11" fmla="*/ 289088 w 352409"/>
                      <a:gd name="connsiteY11" fmla="*/ 655730 h 761555"/>
                      <a:gd name="connsiteX12" fmla="*/ 316258 w 352409"/>
                      <a:gd name="connsiteY12" fmla="*/ 654358 h 761555"/>
                      <a:gd name="connsiteX13" fmla="*/ 293450 w 352409"/>
                      <a:gd name="connsiteY13" fmla="*/ 1222 h 761555"/>
                      <a:gd name="connsiteX0" fmla="*/ 293450 w 352409"/>
                      <a:gd name="connsiteY0" fmla="*/ 1222 h 761555"/>
                      <a:gd name="connsiteX1" fmla="*/ 328437 w 352409"/>
                      <a:gd name="connsiteY1" fmla="*/ 0 h 761555"/>
                      <a:gd name="connsiteX2" fmla="*/ 328437 w 352409"/>
                      <a:gd name="connsiteY2" fmla="*/ 1 h 761555"/>
                      <a:gd name="connsiteX3" fmla="*/ 328436 w 352409"/>
                      <a:gd name="connsiteY3" fmla="*/ 1 h 761555"/>
                      <a:gd name="connsiteX4" fmla="*/ 352409 w 352409"/>
                      <a:gd name="connsiteY4" fmla="*/ 686521 h 761555"/>
                      <a:gd name="connsiteX5" fmla="*/ 292733 w 352409"/>
                      <a:gd name="connsiteY5" fmla="*/ 691198 h 761555"/>
                      <a:gd name="connsiteX6" fmla="*/ 93263 w 352409"/>
                      <a:gd name="connsiteY6" fmla="*/ 731879 h 761555"/>
                      <a:gd name="connsiteX7" fmla="*/ 12183 w 352409"/>
                      <a:gd name="connsiteY7" fmla="*/ 761555 h 761555"/>
                      <a:gd name="connsiteX8" fmla="*/ 0 w 352409"/>
                      <a:gd name="connsiteY8" fmla="*/ 728084 h 761555"/>
                      <a:gd name="connsiteX9" fmla="*/ 82662 w 352409"/>
                      <a:gd name="connsiteY9" fmla="*/ 697830 h 761555"/>
                      <a:gd name="connsiteX10" fmla="*/ 289088 w 352409"/>
                      <a:gd name="connsiteY10" fmla="*/ 655730 h 761555"/>
                      <a:gd name="connsiteX11" fmla="*/ 316258 w 352409"/>
                      <a:gd name="connsiteY11" fmla="*/ 654358 h 761555"/>
                      <a:gd name="connsiteX12" fmla="*/ 293450 w 352409"/>
                      <a:gd name="connsiteY12" fmla="*/ 1222 h 76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09" h="761555">
                        <a:moveTo>
                          <a:pt x="293450" y="1222"/>
                        </a:moveTo>
                        <a:lnTo>
                          <a:pt x="328437" y="0"/>
                        </a:lnTo>
                        <a:lnTo>
                          <a:pt x="328437" y="1"/>
                        </a:lnTo>
                        <a:lnTo>
                          <a:pt x="328436" y="1"/>
                        </a:lnTo>
                        <a:lnTo>
                          <a:pt x="352409" y="686521"/>
                        </a:lnTo>
                        <a:lnTo>
                          <a:pt x="292733" y="691198"/>
                        </a:lnTo>
                        <a:cubicBezTo>
                          <a:pt x="224002" y="698178"/>
                          <a:pt x="157284" y="711967"/>
                          <a:pt x="93263" y="731879"/>
                        </a:cubicBezTo>
                        <a:lnTo>
                          <a:pt x="12183" y="761555"/>
                        </a:lnTo>
                        <a:lnTo>
                          <a:pt x="0" y="728084"/>
                        </a:lnTo>
                        <a:lnTo>
                          <a:pt x="82662" y="697830"/>
                        </a:lnTo>
                        <a:cubicBezTo>
                          <a:pt x="148915" y="677223"/>
                          <a:pt x="217960" y="662953"/>
                          <a:pt x="289088" y="655730"/>
                        </a:cubicBezTo>
                        <a:lnTo>
                          <a:pt x="316258" y="654358"/>
                        </a:lnTo>
                        <a:lnTo>
                          <a:pt x="293450" y="1222"/>
                        </a:lnTo>
                        <a:close/>
                      </a:path>
                    </a:pathLst>
                  </a:custGeom>
                  <a:solidFill>
                    <a:srgbClr val="4B65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8D1666F-9F00-2084-2ED8-5D53A847B40F}"/>
                      </a:ext>
                    </a:extLst>
                  </p:cNvPr>
                  <p:cNvSpPr/>
                  <p:nvPr/>
                </p:nvSpPr>
                <p:spPr>
                  <a:xfrm rot="5280000" flipH="1">
                    <a:off x="5400671" y="5298870"/>
                    <a:ext cx="213072" cy="318315"/>
                  </a:xfrm>
                  <a:custGeom>
                    <a:avLst/>
                    <a:gdLst>
                      <a:gd name="connsiteX0" fmla="*/ 336646 w 352410"/>
                      <a:gd name="connsiteY0" fmla="*/ 0 h 526474"/>
                      <a:gd name="connsiteX1" fmla="*/ 301660 w 352410"/>
                      <a:gd name="connsiteY1" fmla="*/ 1222 h 526474"/>
                      <a:gd name="connsiteX2" fmla="*/ 316259 w 352410"/>
                      <a:gd name="connsiteY2" fmla="*/ 419277 h 526474"/>
                      <a:gd name="connsiteX3" fmla="*/ 289088 w 352410"/>
                      <a:gd name="connsiteY3" fmla="*/ 420649 h 526474"/>
                      <a:gd name="connsiteX4" fmla="*/ 82663 w 352410"/>
                      <a:gd name="connsiteY4" fmla="*/ 462749 h 526474"/>
                      <a:gd name="connsiteX5" fmla="*/ 0 w 352410"/>
                      <a:gd name="connsiteY5" fmla="*/ 493003 h 526474"/>
                      <a:gd name="connsiteX6" fmla="*/ 12184 w 352410"/>
                      <a:gd name="connsiteY6" fmla="*/ 526474 h 526474"/>
                      <a:gd name="connsiteX7" fmla="*/ 93264 w 352410"/>
                      <a:gd name="connsiteY7" fmla="*/ 496799 h 526474"/>
                      <a:gd name="connsiteX8" fmla="*/ 292734 w 352410"/>
                      <a:gd name="connsiteY8" fmla="*/ 456117 h 526474"/>
                      <a:gd name="connsiteX9" fmla="*/ 352410 w 352410"/>
                      <a:gd name="connsiteY9" fmla="*/ 451440 h 526474"/>
                      <a:gd name="connsiteX10" fmla="*/ 336646 w 352410"/>
                      <a:gd name="connsiteY10" fmla="*/ 0 h 52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10" h="526474">
                        <a:moveTo>
                          <a:pt x="336646" y="0"/>
                        </a:moveTo>
                        <a:lnTo>
                          <a:pt x="301660" y="1222"/>
                        </a:lnTo>
                        <a:lnTo>
                          <a:pt x="316259" y="419277"/>
                        </a:lnTo>
                        <a:lnTo>
                          <a:pt x="289088" y="420649"/>
                        </a:lnTo>
                        <a:cubicBezTo>
                          <a:pt x="217961" y="427872"/>
                          <a:pt x="148916" y="442142"/>
                          <a:pt x="82663" y="462749"/>
                        </a:cubicBezTo>
                        <a:lnTo>
                          <a:pt x="0" y="493003"/>
                        </a:lnTo>
                        <a:lnTo>
                          <a:pt x="12184" y="526474"/>
                        </a:lnTo>
                        <a:lnTo>
                          <a:pt x="93264" y="496799"/>
                        </a:lnTo>
                        <a:cubicBezTo>
                          <a:pt x="157285" y="476886"/>
                          <a:pt x="224003" y="463097"/>
                          <a:pt x="292734" y="456117"/>
                        </a:cubicBezTo>
                        <a:lnTo>
                          <a:pt x="352410" y="451440"/>
                        </a:lnTo>
                        <a:lnTo>
                          <a:pt x="336646" y="0"/>
                        </a:lnTo>
                        <a:close/>
                      </a:path>
                    </a:pathLst>
                  </a:custGeom>
                  <a:solidFill>
                    <a:srgbClr val="4B65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0B64A801-636D-45A6-4A84-5BD755BF124E}"/>
                    </a:ext>
                  </a:extLst>
                </p:cNvPr>
                <p:cNvGrpSpPr/>
                <p:nvPr/>
              </p:nvGrpSpPr>
              <p:grpSpPr>
                <a:xfrm>
                  <a:off x="4317525" y="4843547"/>
                  <a:ext cx="1003776" cy="1003773"/>
                  <a:chOff x="4317525" y="4843547"/>
                  <a:chExt cx="1003776" cy="1003773"/>
                </a:xfrm>
              </p:grpSpPr>
              <p:sp>
                <p:nvSpPr>
                  <p:cNvPr id="15" name="Oval 14">
                    <a:extLst>
                      <a:ext uri="{FF2B5EF4-FFF2-40B4-BE49-F238E27FC236}">
                        <a16:creationId xmlns:a16="http://schemas.microsoft.com/office/drawing/2014/main" id="{AF0F3E5C-01A5-9A25-0E46-361605717F59}"/>
                      </a:ext>
                    </a:extLst>
                  </p:cNvPr>
                  <p:cNvSpPr/>
                  <p:nvPr/>
                </p:nvSpPr>
                <p:spPr>
                  <a:xfrm rot="5400000">
                    <a:off x="4364146" y="4890166"/>
                    <a:ext cx="910533" cy="910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ircle: Hollow 15">
                    <a:extLst>
                      <a:ext uri="{FF2B5EF4-FFF2-40B4-BE49-F238E27FC236}">
                        <a16:creationId xmlns:a16="http://schemas.microsoft.com/office/drawing/2014/main" id="{DAD8A65D-C035-4D01-5406-E9AAD0191A24}"/>
                      </a:ext>
                    </a:extLst>
                  </p:cNvPr>
                  <p:cNvSpPr/>
                  <p:nvPr/>
                </p:nvSpPr>
                <p:spPr>
                  <a:xfrm rot="5400000">
                    <a:off x="4317526" y="4843546"/>
                    <a:ext cx="1003773" cy="1003776"/>
                  </a:xfrm>
                  <a:prstGeom prst="donut">
                    <a:avLst>
                      <a:gd name="adj" fmla="val 5917"/>
                    </a:avLst>
                  </a:prstGeom>
                  <a:solidFill>
                    <a:srgbClr val="7626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02E12FB9-BB84-0775-574F-D743AA35F916}"/>
                      </a:ext>
                    </a:extLst>
                  </p:cNvPr>
                  <p:cNvGrpSpPr/>
                  <p:nvPr/>
                </p:nvGrpSpPr>
                <p:grpSpPr>
                  <a:xfrm>
                    <a:off x="4449103" y="4975125"/>
                    <a:ext cx="740619" cy="740619"/>
                    <a:chOff x="4050415" y="3157319"/>
                    <a:chExt cx="993126" cy="993126"/>
                  </a:xfrm>
                </p:grpSpPr>
                <p:sp>
                  <p:nvSpPr>
                    <p:cNvPr id="18" name="Oval 17">
                      <a:extLst>
                        <a:ext uri="{FF2B5EF4-FFF2-40B4-BE49-F238E27FC236}">
                          <a16:creationId xmlns:a16="http://schemas.microsoft.com/office/drawing/2014/main" id="{783B488D-AD18-5A37-679B-FDAE1C5C140C}"/>
                        </a:ext>
                      </a:extLst>
                    </p:cNvPr>
                    <p:cNvSpPr/>
                    <p:nvPr/>
                  </p:nvSpPr>
                  <p:spPr>
                    <a:xfrm flipH="1">
                      <a:off x="4050415" y="3157319"/>
                      <a:ext cx="993126" cy="993126"/>
                    </a:xfrm>
                    <a:prstGeom prst="ellipse">
                      <a:avLst/>
                    </a:prstGeom>
                    <a:gradFill flip="none" rotWithShape="1">
                      <a:gsLst>
                        <a:gs pos="0">
                          <a:schemeClr val="bg1"/>
                        </a:gs>
                        <a:gs pos="100000">
                          <a:schemeClr val="bg2">
                            <a:lumMod val="9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468CC35-C64F-53D7-A735-08F17EF08426}"/>
                        </a:ext>
                      </a:extLst>
                    </p:cNvPr>
                    <p:cNvSpPr/>
                    <p:nvPr/>
                  </p:nvSpPr>
                  <p:spPr>
                    <a:xfrm flipH="1">
                      <a:off x="4093707" y="3200611"/>
                      <a:ext cx="906539" cy="906539"/>
                    </a:xfrm>
                    <a:prstGeom prst="ellipse">
                      <a:avLst/>
                    </a:prstGeom>
                    <a:gradFill>
                      <a:gsLst>
                        <a:gs pos="0">
                          <a:schemeClr val="bg1"/>
                        </a:gs>
                        <a:gs pos="100000">
                          <a:schemeClr val="bg2">
                            <a:lumMod val="90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grpSp>
      <p:pic>
        <p:nvPicPr>
          <p:cNvPr id="52" name="Graphic 7" descr="Worried face with solid fill with solid fill">
            <a:extLst>
              <a:ext uri="{FF2B5EF4-FFF2-40B4-BE49-F238E27FC236}">
                <a16:creationId xmlns:a16="http://schemas.microsoft.com/office/drawing/2014/main" id="{88E3C91D-B86E-6EAF-E95D-56C2A0C2EF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1475" y="5223111"/>
            <a:ext cx="914400" cy="914400"/>
          </a:xfrm>
          <a:prstGeom prst="rect">
            <a:avLst/>
          </a:prstGeom>
        </p:spPr>
      </p:pic>
      <p:pic>
        <p:nvPicPr>
          <p:cNvPr id="53" name="Graphic 6" descr="Lighthouse scene with solid fill">
            <a:extLst>
              <a:ext uri="{FF2B5EF4-FFF2-40B4-BE49-F238E27FC236}">
                <a16:creationId xmlns:a16="http://schemas.microsoft.com/office/drawing/2014/main" id="{FEBF21AE-6C73-844F-3748-E213B935DB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5919" y="3373022"/>
            <a:ext cx="825512" cy="825512"/>
          </a:xfrm>
          <a:prstGeom prst="rect">
            <a:avLst/>
          </a:prstGeom>
        </p:spPr>
      </p:pic>
      <p:pic>
        <p:nvPicPr>
          <p:cNvPr id="54" name="Graphic 25" descr="Needle with solid fill">
            <a:extLst>
              <a:ext uri="{FF2B5EF4-FFF2-40B4-BE49-F238E27FC236}">
                <a16:creationId xmlns:a16="http://schemas.microsoft.com/office/drawing/2014/main" id="{38293361-FB70-DFFB-4C35-44376CCE6B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8741" y="1529002"/>
            <a:ext cx="699248" cy="699248"/>
          </a:xfrm>
          <a:prstGeom prst="rect">
            <a:avLst/>
          </a:prstGeom>
        </p:spPr>
      </p:pic>
      <p:pic>
        <p:nvPicPr>
          <p:cNvPr id="55" name="Picture 54">
            <a:extLst>
              <a:ext uri="{FF2B5EF4-FFF2-40B4-BE49-F238E27FC236}">
                <a16:creationId xmlns:a16="http://schemas.microsoft.com/office/drawing/2014/main" id="{CE23C379-1CC2-DC2A-5F6E-E32BF7110F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083" y="2543221"/>
            <a:ext cx="3411550" cy="1586492"/>
          </a:xfrm>
          <a:prstGeom prst="rect">
            <a:avLst/>
          </a:prstGeom>
        </p:spPr>
      </p:pic>
      <p:grpSp>
        <p:nvGrpSpPr>
          <p:cNvPr id="56" name="Group 55">
            <a:extLst>
              <a:ext uri="{FF2B5EF4-FFF2-40B4-BE49-F238E27FC236}">
                <a16:creationId xmlns:a16="http://schemas.microsoft.com/office/drawing/2014/main" id="{FD41979F-8E72-01E5-8F77-CB11014823CF}"/>
              </a:ext>
            </a:extLst>
          </p:cNvPr>
          <p:cNvGrpSpPr/>
          <p:nvPr/>
        </p:nvGrpSpPr>
        <p:grpSpPr>
          <a:xfrm>
            <a:off x="3612262" y="2394682"/>
            <a:ext cx="1202512" cy="2790722"/>
            <a:chOff x="3031291" y="2667801"/>
            <a:chExt cx="1791369" cy="2674330"/>
          </a:xfrm>
        </p:grpSpPr>
        <p:cxnSp>
          <p:nvCxnSpPr>
            <p:cNvPr id="57" name="Straight Connector 56">
              <a:extLst>
                <a:ext uri="{FF2B5EF4-FFF2-40B4-BE49-F238E27FC236}">
                  <a16:creationId xmlns:a16="http://schemas.microsoft.com/office/drawing/2014/main" id="{71B266D1-6D69-20D0-BAD9-BF20AEEAED42}"/>
                </a:ext>
              </a:extLst>
            </p:cNvPr>
            <p:cNvCxnSpPr>
              <a:cxnSpLocks/>
            </p:cNvCxnSpPr>
            <p:nvPr/>
          </p:nvCxnSpPr>
          <p:spPr>
            <a:xfrm flipH="1">
              <a:off x="3031292" y="5342131"/>
              <a:ext cx="1791368" cy="0"/>
            </a:xfrm>
            <a:prstGeom prst="line">
              <a:avLst/>
            </a:prstGeom>
            <a:ln>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D86184-B09B-2597-A1FC-CDED867B9D92}"/>
                </a:ext>
              </a:extLst>
            </p:cNvPr>
            <p:cNvCxnSpPr>
              <a:cxnSpLocks/>
            </p:cNvCxnSpPr>
            <p:nvPr/>
          </p:nvCxnSpPr>
          <p:spPr>
            <a:xfrm flipH="1" flipV="1">
              <a:off x="3031291" y="2667801"/>
              <a:ext cx="1791369" cy="0"/>
            </a:xfrm>
            <a:prstGeom prst="line">
              <a:avLst/>
            </a:prstGeom>
            <a:ln>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E05498-0D91-D237-58E2-DC0C3CA810F2}"/>
                </a:ext>
              </a:extLst>
            </p:cNvPr>
            <p:cNvCxnSpPr>
              <a:cxnSpLocks/>
            </p:cNvCxnSpPr>
            <p:nvPr/>
          </p:nvCxnSpPr>
          <p:spPr>
            <a:xfrm flipH="1">
              <a:off x="3531190" y="4008059"/>
              <a:ext cx="1288389"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60" name="Title 1">
            <a:extLst>
              <a:ext uri="{FF2B5EF4-FFF2-40B4-BE49-F238E27FC236}">
                <a16:creationId xmlns:a16="http://schemas.microsoft.com/office/drawing/2014/main" id="{DA2909C7-1E3B-FB58-2361-5D086C9EB961}"/>
              </a:ext>
            </a:extLst>
          </p:cNvPr>
          <p:cNvSpPr txBox="1">
            <a:spLocks/>
          </p:cNvSpPr>
          <p:nvPr/>
        </p:nvSpPr>
        <p:spPr>
          <a:xfrm>
            <a:off x="534699" y="2228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Focus</a:t>
            </a:r>
          </a:p>
        </p:txBody>
      </p:sp>
    </p:spTree>
    <p:extLst>
      <p:ext uri="{BB962C8B-B14F-4D97-AF65-F5344CB8AC3E}">
        <p14:creationId xmlns:p14="http://schemas.microsoft.com/office/powerpoint/2010/main" val="124137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DA2909C7-1E3B-FB58-2361-5D086C9EB961}"/>
              </a:ext>
            </a:extLst>
          </p:cNvPr>
          <p:cNvSpPr txBox="1">
            <a:spLocks/>
          </p:cNvSpPr>
          <p:nvPr/>
        </p:nvSpPr>
        <p:spPr>
          <a:xfrm>
            <a:off x="534699" y="2228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Removing Barriers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2" name="Oval 1">
            <a:extLst>
              <a:ext uri="{FF2B5EF4-FFF2-40B4-BE49-F238E27FC236}">
                <a16:creationId xmlns:a16="http://schemas.microsoft.com/office/drawing/2014/main" id="{60BA028F-B04B-0666-D078-A3F960735241}"/>
              </a:ext>
            </a:extLst>
          </p:cNvPr>
          <p:cNvSpPr/>
          <p:nvPr/>
        </p:nvSpPr>
        <p:spPr>
          <a:xfrm>
            <a:off x="1851820" y="2468377"/>
            <a:ext cx="347213" cy="347213"/>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5AF4C1-7EBC-404D-30C1-B5166F00F325}"/>
              </a:ext>
            </a:extLst>
          </p:cNvPr>
          <p:cNvSpPr/>
          <p:nvPr/>
        </p:nvSpPr>
        <p:spPr>
          <a:xfrm>
            <a:off x="1966176" y="1737538"/>
            <a:ext cx="2073275" cy="4010439"/>
          </a:xfrm>
          <a:prstGeom prst="rect">
            <a:avLst/>
          </a:prstGeom>
          <a:solidFill>
            <a:schemeClr val="bg1">
              <a:lumMod val="85000"/>
            </a:schemeClr>
          </a:solidFill>
          <a:ln>
            <a:noFill/>
          </a:ln>
          <a:effectLst>
            <a:outerShdw blurRad="25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reeform: Shape 9">
            <a:extLst>
              <a:ext uri="{FF2B5EF4-FFF2-40B4-BE49-F238E27FC236}">
                <a16:creationId xmlns:a16="http://schemas.microsoft.com/office/drawing/2014/main" id="{874B1A3D-BB5D-8760-6E13-5B4037414EF8}"/>
              </a:ext>
            </a:extLst>
          </p:cNvPr>
          <p:cNvSpPr/>
          <p:nvPr/>
        </p:nvSpPr>
        <p:spPr>
          <a:xfrm>
            <a:off x="1851820" y="1829319"/>
            <a:ext cx="2019089" cy="812665"/>
          </a:xfrm>
          <a:custGeom>
            <a:avLst/>
            <a:gdLst>
              <a:gd name="connsiteX0" fmla="*/ 175939 w 2019089"/>
              <a:gd name="connsiteY0" fmla="*/ 0 h 812665"/>
              <a:gd name="connsiteX1" fmla="*/ 1374050 w 2019089"/>
              <a:gd name="connsiteY1" fmla="*/ 0 h 812665"/>
              <a:gd name="connsiteX2" fmla="*/ 1699738 w 2019089"/>
              <a:gd name="connsiteY2" fmla="*/ 0 h 812665"/>
              <a:gd name="connsiteX3" fmla="*/ 2019089 w 2019089"/>
              <a:gd name="connsiteY3" fmla="*/ 319351 h 812665"/>
              <a:gd name="connsiteX4" fmla="*/ 1699738 w 2019089"/>
              <a:gd name="connsiteY4" fmla="*/ 638702 h 812665"/>
              <a:gd name="connsiteX5" fmla="*/ 1374041 w 2019089"/>
              <a:gd name="connsiteY5" fmla="*/ 638702 h 812665"/>
              <a:gd name="connsiteX6" fmla="*/ 180752 w 2019089"/>
              <a:gd name="connsiteY6" fmla="*/ 638701 h 812665"/>
              <a:gd name="connsiteX7" fmla="*/ 180752 w 2019089"/>
              <a:gd name="connsiteY7" fmla="*/ 640501 h 812665"/>
              <a:gd name="connsiteX8" fmla="*/ 173607 w 2019089"/>
              <a:gd name="connsiteY8" fmla="*/ 639058 h 812665"/>
              <a:gd name="connsiteX9" fmla="*/ 0 w 2019089"/>
              <a:gd name="connsiteY9" fmla="*/ 812665 h 812665"/>
              <a:gd name="connsiteX10" fmla="*/ 0 w 2019089"/>
              <a:gd name="connsiteY10" fmla="*/ 414084 h 812665"/>
              <a:gd name="connsiteX11" fmla="*/ 0 w 2019089"/>
              <a:gd name="connsiteY11" fmla="*/ 224615 h 812665"/>
              <a:gd name="connsiteX12" fmla="*/ 141876 w 2019089"/>
              <a:gd name="connsiteY12" fmla="*/ 10574 h 81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089" h="812665">
                <a:moveTo>
                  <a:pt x="175939" y="0"/>
                </a:moveTo>
                <a:lnTo>
                  <a:pt x="1374050" y="0"/>
                </a:lnTo>
                <a:lnTo>
                  <a:pt x="1699738" y="0"/>
                </a:lnTo>
                <a:cubicBezTo>
                  <a:pt x="1876111" y="0"/>
                  <a:pt x="2019089" y="142978"/>
                  <a:pt x="2019089" y="319351"/>
                </a:cubicBezTo>
                <a:cubicBezTo>
                  <a:pt x="2019089" y="495724"/>
                  <a:pt x="1876111" y="638702"/>
                  <a:pt x="1699738" y="638702"/>
                </a:cubicBezTo>
                <a:lnTo>
                  <a:pt x="1374041" y="638702"/>
                </a:lnTo>
                <a:lnTo>
                  <a:pt x="180752" y="638701"/>
                </a:lnTo>
                <a:lnTo>
                  <a:pt x="180752" y="640501"/>
                </a:lnTo>
                <a:lnTo>
                  <a:pt x="173607" y="639058"/>
                </a:lnTo>
                <a:cubicBezTo>
                  <a:pt x="77727" y="639058"/>
                  <a:pt x="0" y="716785"/>
                  <a:pt x="0" y="812665"/>
                </a:cubicBezTo>
                <a:lnTo>
                  <a:pt x="0" y="414084"/>
                </a:lnTo>
                <a:lnTo>
                  <a:pt x="0" y="224615"/>
                </a:lnTo>
                <a:cubicBezTo>
                  <a:pt x="0" y="128395"/>
                  <a:pt x="58501" y="45838"/>
                  <a:pt x="141876" y="10574"/>
                </a:cubicBezTo>
                <a:close/>
              </a:path>
            </a:pathLst>
          </a:custGeom>
          <a:solidFill>
            <a:srgbClr val="8F28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A7A769B-E412-815D-42B8-385974B032DC}"/>
              </a:ext>
            </a:extLst>
          </p:cNvPr>
          <p:cNvSpPr/>
          <p:nvPr/>
        </p:nvSpPr>
        <p:spPr>
          <a:xfrm>
            <a:off x="2581171" y="1978974"/>
            <a:ext cx="1134409" cy="338554"/>
          </a:xfrm>
          <a:prstGeom prst="rect">
            <a:avLst/>
          </a:prstGeom>
        </p:spPr>
        <p:txBody>
          <a:bodyPr wrap="square" anchor="ctr">
            <a:spAutoFit/>
          </a:bodyPr>
          <a:lstStyle/>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US" sz="1600" b="1" i="0" u="none" strike="noStrike" kern="1200" cap="none" spc="0" normalizeH="0" baseline="0" noProof="0">
                <a:ln>
                  <a:noFill/>
                </a:ln>
                <a:solidFill>
                  <a:srgbClr val="E7E6E6"/>
                </a:solidFill>
                <a:effectLst/>
                <a:uLnTx/>
                <a:uFillTx/>
                <a:latin typeface="Century Gothic" panose="020B0502020202020204" pitchFamily="34" charset="0"/>
                <a:ea typeface="Roboto Mono Medium" pitchFamily="2" charset="0"/>
                <a:cs typeface="Arial" panose="020B0604020202020204" pitchFamily="34" charset="0"/>
              </a:rPr>
              <a:t>Access</a:t>
            </a:r>
          </a:p>
        </p:txBody>
      </p:sp>
      <p:grpSp>
        <p:nvGrpSpPr>
          <p:cNvPr id="14" name="Group 13">
            <a:extLst>
              <a:ext uri="{FF2B5EF4-FFF2-40B4-BE49-F238E27FC236}">
                <a16:creationId xmlns:a16="http://schemas.microsoft.com/office/drawing/2014/main" id="{9ADC6322-DD79-9656-250E-833A1F9EF12F}"/>
              </a:ext>
            </a:extLst>
          </p:cNvPr>
          <p:cNvGrpSpPr/>
          <p:nvPr/>
        </p:nvGrpSpPr>
        <p:grpSpPr>
          <a:xfrm>
            <a:off x="2037555" y="1977488"/>
            <a:ext cx="384790" cy="341524"/>
            <a:chOff x="5808345" y="3098454"/>
            <a:chExt cx="571500" cy="507244"/>
          </a:xfrm>
          <a:solidFill>
            <a:schemeClr val="bg2"/>
          </a:solidFill>
          <a:effectLst>
            <a:outerShdw blurRad="25400" dist="76200" dir="2700000" algn="tl" rotWithShape="0">
              <a:prstClr val="black">
                <a:alpha val="30000"/>
              </a:prstClr>
            </a:outerShdw>
          </a:effectLst>
        </p:grpSpPr>
        <p:sp>
          <p:nvSpPr>
            <p:cNvPr id="40" name="Freeform: Shape 19">
              <a:extLst>
                <a:ext uri="{FF2B5EF4-FFF2-40B4-BE49-F238E27FC236}">
                  <a16:creationId xmlns:a16="http://schemas.microsoft.com/office/drawing/2014/main" id="{B9D5A7E5-0737-87DD-212C-D0E9D4C952C3}"/>
                </a:ext>
              </a:extLst>
            </p:cNvPr>
            <p:cNvSpPr/>
            <p:nvPr/>
          </p:nvSpPr>
          <p:spPr>
            <a:xfrm>
              <a:off x="5847626" y="3098454"/>
              <a:ext cx="476250" cy="390525"/>
            </a:xfrm>
            <a:custGeom>
              <a:avLst/>
              <a:gdLst>
                <a:gd name="connsiteX0" fmla="*/ 444894 w 476250"/>
                <a:gd name="connsiteY0" fmla="*/ 0 h 390525"/>
                <a:gd name="connsiteX1" fmla="*/ 407822 w 476250"/>
                <a:gd name="connsiteY1" fmla="*/ 37071 h 390525"/>
                <a:gd name="connsiteX2" fmla="*/ 412490 w 476250"/>
                <a:gd name="connsiteY2" fmla="*/ 55054 h 390525"/>
                <a:gd name="connsiteX3" fmla="*/ 332994 w 476250"/>
                <a:gd name="connsiteY3" fmla="*/ 127454 h 390525"/>
                <a:gd name="connsiteX4" fmla="*/ 309124 w 476250"/>
                <a:gd name="connsiteY4" fmla="*/ 118729 h 390525"/>
                <a:gd name="connsiteX5" fmla="*/ 272053 w 476250"/>
                <a:gd name="connsiteY5" fmla="*/ 155800 h 390525"/>
                <a:gd name="connsiteX6" fmla="*/ 272625 w 476250"/>
                <a:gd name="connsiteY6" fmla="*/ 162106 h 390525"/>
                <a:gd name="connsiteX7" fmla="*/ 205626 w 476250"/>
                <a:gd name="connsiteY7" fmla="*/ 180584 h 390525"/>
                <a:gd name="connsiteX8" fmla="*/ 172841 w 476250"/>
                <a:gd name="connsiteY8" fmla="*/ 160801 h 390525"/>
                <a:gd name="connsiteX9" fmla="*/ 135769 w 476250"/>
                <a:gd name="connsiteY9" fmla="*/ 197872 h 390525"/>
                <a:gd name="connsiteX10" fmla="*/ 143399 w 476250"/>
                <a:gd name="connsiteY10" fmla="*/ 220332 h 390525"/>
                <a:gd name="connsiteX11" fmla="*/ 53845 w 476250"/>
                <a:gd name="connsiteY11" fmla="*/ 326165 h 390525"/>
                <a:gd name="connsiteX12" fmla="*/ 37071 w 476250"/>
                <a:gd name="connsiteY12" fmla="*/ 322126 h 390525"/>
                <a:gd name="connsiteX13" fmla="*/ 0 w 476250"/>
                <a:gd name="connsiteY13" fmla="*/ 359197 h 390525"/>
                <a:gd name="connsiteX14" fmla="*/ 37071 w 476250"/>
                <a:gd name="connsiteY14" fmla="*/ 396269 h 390525"/>
                <a:gd name="connsiteX15" fmla="*/ 74152 w 476250"/>
                <a:gd name="connsiteY15" fmla="*/ 359197 h 390525"/>
                <a:gd name="connsiteX16" fmla="*/ 66827 w 476250"/>
                <a:gd name="connsiteY16" fmla="*/ 337137 h 390525"/>
                <a:gd name="connsiteX17" fmla="*/ 156267 w 476250"/>
                <a:gd name="connsiteY17" fmla="*/ 231000 h 390525"/>
                <a:gd name="connsiteX18" fmla="*/ 172850 w 476250"/>
                <a:gd name="connsiteY18" fmla="*/ 234953 h 390525"/>
                <a:gd name="connsiteX19" fmla="*/ 209921 w 476250"/>
                <a:gd name="connsiteY19" fmla="*/ 197882 h 390525"/>
                <a:gd name="connsiteX20" fmla="*/ 209855 w 476250"/>
                <a:gd name="connsiteY20" fmla="*/ 196625 h 390525"/>
                <a:gd name="connsiteX21" fmla="*/ 279197 w 476250"/>
                <a:gd name="connsiteY21" fmla="*/ 177622 h 390525"/>
                <a:gd name="connsiteX22" fmla="*/ 309115 w 476250"/>
                <a:gd name="connsiteY22" fmla="*/ 192872 h 390525"/>
                <a:gd name="connsiteX23" fmla="*/ 346196 w 476250"/>
                <a:gd name="connsiteY23" fmla="*/ 155800 h 390525"/>
                <a:gd name="connsiteX24" fmla="*/ 343100 w 476250"/>
                <a:gd name="connsiteY24" fmla="*/ 140980 h 390525"/>
                <a:gd name="connsiteX25" fmla="*/ 423691 w 476250"/>
                <a:gd name="connsiteY25" fmla="*/ 67447 h 390525"/>
                <a:gd name="connsiteX26" fmla="*/ 444894 w 476250"/>
                <a:gd name="connsiteY26" fmla="*/ 74133 h 390525"/>
                <a:gd name="connsiteX27" fmla="*/ 481965 w 476250"/>
                <a:gd name="connsiteY27" fmla="*/ 37062 h 390525"/>
                <a:gd name="connsiteX28" fmla="*/ 444894 w 476250"/>
                <a:gd name="connsiteY28"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50" h="390525">
                  <a:moveTo>
                    <a:pt x="444894" y="0"/>
                  </a:moveTo>
                  <a:cubicBezTo>
                    <a:pt x="424415" y="0"/>
                    <a:pt x="407822" y="16602"/>
                    <a:pt x="407822" y="37071"/>
                  </a:cubicBezTo>
                  <a:cubicBezTo>
                    <a:pt x="407822" y="43605"/>
                    <a:pt x="409527" y="49730"/>
                    <a:pt x="412490" y="55054"/>
                  </a:cubicBezTo>
                  <a:lnTo>
                    <a:pt x="332994" y="127454"/>
                  </a:lnTo>
                  <a:cubicBezTo>
                    <a:pt x="326546" y="122015"/>
                    <a:pt x="318221" y="118729"/>
                    <a:pt x="309124" y="118729"/>
                  </a:cubicBezTo>
                  <a:cubicBezTo>
                    <a:pt x="288655" y="118729"/>
                    <a:pt x="272053" y="135331"/>
                    <a:pt x="272053" y="155800"/>
                  </a:cubicBezTo>
                  <a:cubicBezTo>
                    <a:pt x="272053" y="157953"/>
                    <a:pt x="272272" y="160058"/>
                    <a:pt x="272625" y="162106"/>
                  </a:cubicBezTo>
                  <a:lnTo>
                    <a:pt x="205626" y="180584"/>
                  </a:lnTo>
                  <a:cubicBezTo>
                    <a:pt x="199406" y="168831"/>
                    <a:pt x="187071" y="160801"/>
                    <a:pt x="172841" y="160801"/>
                  </a:cubicBezTo>
                  <a:cubicBezTo>
                    <a:pt x="152362" y="160801"/>
                    <a:pt x="135769" y="177403"/>
                    <a:pt x="135769" y="197872"/>
                  </a:cubicBezTo>
                  <a:cubicBezTo>
                    <a:pt x="135769" y="206331"/>
                    <a:pt x="138627" y="214093"/>
                    <a:pt x="143399" y="220332"/>
                  </a:cubicBezTo>
                  <a:lnTo>
                    <a:pt x="53845" y="326165"/>
                  </a:lnTo>
                  <a:cubicBezTo>
                    <a:pt x="48806" y="323602"/>
                    <a:pt x="43120" y="322126"/>
                    <a:pt x="37071" y="322126"/>
                  </a:cubicBezTo>
                  <a:cubicBezTo>
                    <a:pt x="16602" y="322126"/>
                    <a:pt x="0" y="338719"/>
                    <a:pt x="0" y="359197"/>
                  </a:cubicBezTo>
                  <a:cubicBezTo>
                    <a:pt x="0" y="379676"/>
                    <a:pt x="16602" y="396269"/>
                    <a:pt x="37071" y="396269"/>
                  </a:cubicBezTo>
                  <a:cubicBezTo>
                    <a:pt x="57550" y="396269"/>
                    <a:pt x="74152" y="379667"/>
                    <a:pt x="74152" y="359197"/>
                  </a:cubicBezTo>
                  <a:cubicBezTo>
                    <a:pt x="74152" y="350920"/>
                    <a:pt x="71409" y="343310"/>
                    <a:pt x="66827" y="337137"/>
                  </a:cubicBezTo>
                  <a:lnTo>
                    <a:pt x="156267" y="231000"/>
                  </a:lnTo>
                  <a:cubicBezTo>
                    <a:pt x="161258" y="233505"/>
                    <a:pt x="166878" y="234953"/>
                    <a:pt x="172850" y="234953"/>
                  </a:cubicBezTo>
                  <a:cubicBezTo>
                    <a:pt x="193329" y="234953"/>
                    <a:pt x="209921" y="218351"/>
                    <a:pt x="209921" y="197882"/>
                  </a:cubicBezTo>
                  <a:cubicBezTo>
                    <a:pt x="209921" y="197453"/>
                    <a:pt x="209874" y="197044"/>
                    <a:pt x="209855" y="196625"/>
                  </a:cubicBezTo>
                  <a:lnTo>
                    <a:pt x="279197" y="177622"/>
                  </a:lnTo>
                  <a:cubicBezTo>
                    <a:pt x="285941" y="186852"/>
                    <a:pt x="296809" y="192872"/>
                    <a:pt x="309115" y="192872"/>
                  </a:cubicBezTo>
                  <a:cubicBezTo>
                    <a:pt x="329594" y="192872"/>
                    <a:pt x="346196" y="176279"/>
                    <a:pt x="346196" y="155800"/>
                  </a:cubicBezTo>
                  <a:cubicBezTo>
                    <a:pt x="346196" y="150533"/>
                    <a:pt x="345081" y="145523"/>
                    <a:pt x="343100" y="140980"/>
                  </a:cubicBezTo>
                  <a:lnTo>
                    <a:pt x="423691" y="67447"/>
                  </a:lnTo>
                  <a:cubicBezTo>
                    <a:pt x="429701" y="71647"/>
                    <a:pt x="437007" y="74133"/>
                    <a:pt x="444894" y="74133"/>
                  </a:cubicBezTo>
                  <a:cubicBezTo>
                    <a:pt x="465372" y="74133"/>
                    <a:pt x="481965" y="57541"/>
                    <a:pt x="481965" y="37062"/>
                  </a:cubicBezTo>
                  <a:cubicBezTo>
                    <a:pt x="481965" y="16583"/>
                    <a:pt x="465372" y="0"/>
                    <a:pt x="444894" y="0"/>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reeform: Shape 20">
              <a:extLst>
                <a:ext uri="{FF2B5EF4-FFF2-40B4-BE49-F238E27FC236}">
                  <a16:creationId xmlns:a16="http://schemas.microsoft.com/office/drawing/2014/main" id="{7F696A51-A497-C391-8E19-2A0B5F74AC8F}"/>
                </a:ext>
              </a:extLst>
            </p:cNvPr>
            <p:cNvSpPr/>
            <p:nvPr/>
          </p:nvSpPr>
          <p:spPr>
            <a:xfrm>
              <a:off x="5808345" y="3243748"/>
              <a:ext cx="571500" cy="361950"/>
            </a:xfrm>
            <a:custGeom>
              <a:avLst/>
              <a:gdLst>
                <a:gd name="connsiteX0" fmla="*/ 536277 w 571500"/>
                <a:gd name="connsiteY0" fmla="*/ 329365 h 361950"/>
                <a:gd name="connsiteX1" fmla="*/ 536277 w 571500"/>
                <a:gd name="connsiteY1" fmla="*/ 0 h 361950"/>
                <a:gd name="connsiteX2" fmla="*/ 432073 w 571500"/>
                <a:gd name="connsiteY2" fmla="*/ 0 h 361950"/>
                <a:gd name="connsiteX3" fmla="*/ 432073 w 571500"/>
                <a:gd name="connsiteY3" fmla="*/ 329365 h 361950"/>
                <a:gd name="connsiteX4" fmla="*/ 409299 w 571500"/>
                <a:gd name="connsiteY4" fmla="*/ 329365 h 361950"/>
                <a:gd name="connsiteX5" fmla="*/ 409299 w 571500"/>
                <a:gd name="connsiteY5" fmla="*/ 113214 h 361950"/>
                <a:gd name="connsiteX6" fmla="*/ 286512 w 571500"/>
                <a:gd name="connsiteY6" fmla="*/ 113214 h 361950"/>
                <a:gd name="connsiteX7" fmla="*/ 286512 w 571500"/>
                <a:gd name="connsiteY7" fmla="*/ 329365 h 361950"/>
                <a:gd name="connsiteX8" fmla="*/ 264233 w 571500"/>
                <a:gd name="connsiteY8" fmla="*/ 329365 h 361950"/>
                <a:gd name="connsiteX9" fmla="*/ 264233 w 571500"/>
                <a:gd name="connsiteY9" fmla="*/ 158315 h 361950"/>
                <a:gd name="connsiteX10" fmla="*/ 160030 w 571500"/>
                <a:gd name="connsiteY10" fmla="*/ 158315 h 361950"/>
                <a:gd name="connsiteX11" fmla="*/ 160030 w 571500"/>
                <a:gd name="connsiteY11" fmla="*/ 329365 h 361950"/>
                <a:gd name="connsiteX12" fmla="*/ 135855 w 571500"/>
                <a:gd name="connsiteY12" fmla="*/ 329365 h 361950"/>
                <a:gd name="connsiteX13" fmla="*/ 135855 w 571500"/>
                <a:gd name="connsiteY13" fmla="*/ 279502 h 361950"/>
                <a:gd name="connsiteX14" fmla="*/ 39033 w 571500"/>
                <a:gd name="connsiteY14" fmla="*/ 279502 h 361950"/>
                <a:gd name="connsiteX15" fmla="*/ 39033 w 571500"/>
                <a:gd name="connsiteY15" fmla="*/ 329365 h 361950"/>
                <a:gd name="connsiteX16" fmla="*/ 0 w 571500"/>
                <a:gd name="connsiteY16" fmla="*/ 329365 h 361950"/>
                <a:gd name="connsiteX17" fmla="*/ 0 w 571500"/>
                <a:gd name="connsiteY17" fmla="*/ 363398 h 361950"/>
                <a:gd name="connsiteX18" fmla="*/ 575310 w 571500"/>
                <a:gd name="connsiteY18" fmla="*/ 363398 h 361950"/>
                <a:gd name="connsiteX19" fmla="*/ 575310 w 571500"/>
                <a:gd name="connsiteY19" fmla="*/ 329365 h 361950"/>
                <a:gd name="connsiteX20" fmla="*/ 536277 w 571500"/>
                <a:gd name="connsiteY20" fmla="*/ 329365 h 361950"/>
                <a:gd name="connsiteX21" fmla="*/ 318649 w 571500"/>
                <a:gd name="connsiteY21" fmla="*/ 145352 h 361950"/>
                <a:gd name="connsiteX22" fmla="*/ 377171 w 571500"/>
                <a:gd name="connsiteY22" fmla="*/ 145352 h 361950"/>
                <a:gd name="connsiteX23" fmla="*/ 377171 w 571500"/>
                <a:gd name="connsiteY23" fmla="*/ 328079 h 361950"/>
                <a:gd name="connsiteX24" fmla="*/ 318649 w 571500"/>
                <a:gd name="connsiteY24" fmla="*/ 328079 h 361950"/>
                <a:gd name="connsiteX25" fmla="*/ 318649 w 571500"/>
                <a:gd name="connsiteY25" fmla="*/ 145352 h 361950"/>
                <a:gd name="connsiteX26" fmla="*/ 64370 w 571500"/>
                <a:gd name="connsiteY26" fmla="*/ 304848 h 361950"/>
                <a:gd name="connsiteX27" fmla="*/ 110519 w 571500"/>
                <a:gd name="connsiteY27" fmla="*/ 304848 h 361950"/>
                <a:gd name="connsiteX28" fmla="*/ 110519 w 571500"/>
                <a:gd name="connsiteY28" fmla="*/ 329365 h 361950"/>
                <a:gd name="connsiteX29" fmla="*/ 64370 w 571500"/>
                <a:gd name="connsiteY29" fmla="*/ 329365 h 361950"/>
                <a:gd name="connsiteX30" fmla="*/ 64370 w 571500"/>
                <a:gd name="connsiteY30" fmla="*/ 30484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500" h="361950">
                  <a:moveTo>
                    <a:pt x="536277" y="329365"/>
                  </a:moveTo>
                  <a:lnTo>
                    <a:pt x="536277" y="0"/>
                  </a:lnTo>
                  <a:lnTo>
                    <a:pt x="432073" y="0"/>
                  </a:lnTo>
                  <a:lnTo>
                    <a:pt x="432073" y="329365"/>
                  </a:lnTo>
                  <a:lnTo>
                    <a:pt x="409299" y="329365"/>
                  </a:lnTo>
                  <a:lnTo>
                    <a:pt x="409299" y="113214"/>
                  </a:lnTo>
                  <a:lnTo>
                    <a:pt x="286512" y="113214"/>
                  </a:lnTo>
                  <a:lnTo>
                    <a:pt x="286512" y="329365"/>
                  </a:lnTo>
                  <a:lnTo>
                    <a:pt x="264233" y="329365"/>
                  </a:lnTo>
                  <a:lnTo>
                    <a:pt x="264233" y="158315"/>
                  </a:lnTo>
                  <a:lnTo>
                    <a:pt x="160030" y="158315"/>
                  </a:lnTo>
                  <a:lnTo>
                    <a:pt x="160030" y="329365"/>
                  </a:lnTo>
                  <a:lnTo>
                    <a:pt x="135855" y="329365"/>
                  </a:lnTo>
                  <a:lnTo>
                    <a:pt x="135855" y="279502"/>
                  </a:lnTo>
                  <a:lnTo>
                    <a:pt x="39033" y="279502"/>
                  </a:lnTo>
                  <a:lnTo>
                    <a:pt x="39033" y="329365"/>
                  </a:lnTo>
                  <a:lnTo>
                    <a:pt x="0" y="329365"/>
                  </a:lnTo>
                  <a:lnTo>
                    <a:pt x="0" y="363398"/>
                  </a:lnTo>
                  <a:lnTo>
                    <a:pt x="575310" y="363398"/>
                  </a:lnTo>
                  <a:lnTo>
                    <a:pt x="575310" y="329365"/>
                  </a:lnTo>
                  <a:lnTo>
                    <a:pt x="536277" y="329365"/>
                  </a:lnTo>
                  <a:close/>
                  <a:moveTo>
                    <a:pt x="318649" y="145352"/>
                  </a:moveTo>
                  <a:lnTo>
                    <a:pt x="377171" y="145352"/>
                  </a:lnTo>
                  <a:lnTo>
                    <a:pt x="377171" y="328079"/>
                  </a:lnTo>
                  <a:lnTo>
                    <a:pt x="318649" y="328079"/>
                  </a:lnTo>
                  <a:lnTo>
                    <a:pt x="318649" y="145352"/>
                  </a:lnTo>
                  <a:close/>
                  <a:moveTo>
                    <a:pt x="64370" y="304848"/>
                  </a:moveTo>
                  <a:lnTo>
                    <a:pt x="110519" y="304848"/>
                  </a:lnTo>
                  <a:lnTo>
                    <a:pt x="110519" y="329365"/>
                  </a:lnTo>
                  <a:lnTo>
                    <a:pt x="64370" y="329365"/>
                  </a:lnTo>
                  <a:lnTo>
                    <a:pt x="64370" y="304848"/>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1" name="TextBox 60">
            <a:extLst>
              <a:ext uri="{FF2B5EF4-FFF2-40B4-BE49-F238E27FC236}">
                <a16:creationId xmlns:a16="http://schemas.microsoft.com/office/drawing/2014/main" id="{2756AD9E-8F5C-FB30-0381-4FA8769EF597}"/>
              </a:ext>
            </a:extLst>
          </p:cNvPr>
          <p:cNvSpPr txBox="1"/>
          <p:nvPr/>
        </p:nvSpPr>
        <p:spPr>
          <a:xfrm>
            <a:off x="2047457" y="2870341"/>
            <a:ext cx="1823452" cy="2195473"/>
          </a:xfrm>
          <a:prstGeom prst="rect">
            <a:avLst/>
          </a:prstGeom>
          <a:noFill/>
        </p:spPr>
        <p:txBody>
          <a:bodyPr wrap="square">
            <a:spAutoFit/>
          </a:bodyPr>
          <a:lstStyle/>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Campus-based</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During the school day</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Awareness of services</a:t>
            </a:r>
          </a:p>
        </p:txBody>
      </p:sp>
      <p:sp>
        <p:nvSpPr>
          <p:cNvPr id="62" name="Oval 61">
            <a:extLst>
              <a:ext uri="{FF2B5EF4-FFF2-40B4-BE49-F238E27FC236}">
                <a16:creationId xmlns:a16="http://schemas.microsoft.com/office/drawing/2014/main" id="{FAAD7B5F-28BF-66D3-5F0D-30519FEACF15}"/>
              </a:ext>
            </a:extLst>
          </p:cNvPr>
          <p:cNvSpPr/>
          <p:nvPr/>
        </p:nvSpPr>
        <p:spPr>
          <a:xfrm>
            <a:off x="4991895" y="2468377"/>
            <a:ext cx="347213" cy="34721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26F9784-EDD4-FE9B-1873-8ACC4CB56105}"/>
              </a:ext>
            </a:extLst>
          </p:cNvPr>
          <p:cNvSpPr/>
          <p:nvPr/>
        </p:nvSpPr>
        <p:spPr>
          <a:xfrm>
            <a:off x="5140797" y="1733146"/>
            <a:ext cx="2073275" cy="4010439"/>
          </a:xfrm>
          <a:prstGeom prst="rect">
            <a:avLst/>
          </a:prstGeom>
          <a:solidFill>
            <a:schemeClr val="bg1">
              <a:lumMod val="85000"/>
            </a:schemeClr>
          </a:solidFill>
          <a:ln>
            <a:noFill/>
          </a:ln>
          <a:effectLst>
            <a:outerShdw blurRad="25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Freeform: Shape 50">
            <a:extLst>
              <a:ext uri="{FF2B5EF4-FFF2-40B4-BE49-F238E27FC236}">
                <a16:creationId xmlns:a16="http://schemas.microsoft.com/office/drawing/2014/main" id="{3D639792-5073-CA3D-2D8C-62745C51E107}"/>
              </a:ext>
            </a:extLst>
          </p:cNvPr>
          <p:cNvSpPr/>
          <p:nvPr/>
        </p:nvSpPr>
        <p:spPr>
          <a:xfrm>
            <a:off x="4991895" y="1829319"/>
            <a:ext cx="2019089" cy="812665"/>
          </a:xfrm>
          <a:custGeom>
            <a:avLst/>
            <a:gdLst>
              <a:gd name="connsiteX0" fmla="*/ 175939 w 2019089"/>
              <a:gd name="connsiteY0" fmla="*/ 0 h 812665"/>
              <a:gd name="connsiteX1" fmla="*/ 1374050 w 2019089"/>
              <a:gd name="connsiteY1" fmla="*/ 0 h 812665"/>
              <a:gd name="connsiteX2" fmla="*/ 1699738 w 2019089"/>
              <a:gd name="connsiteY2" fmla="*/ 0 h 812665"/>
              <a:gd name="connsiteX3" fmla="*/ 2019089 w 2019089"/>
              <a:gd name="connsiteY3" fmla="*/ 319351 h 812665"/>
              <a:gd name="connsiteX4" fmla="*/ 1699738 w 2019089"/>
              <a:gd name="connsiteY4" fmla="*/ 638702 h 812665"/>
              <a:gd name="connsiteX5" fmla="*/ 1374041 w 2019089"/>
              <a:gd name="connsiteY5" fmla="*/ 638702 h 812665"/>
              <a:gd name="connsiteX6" fmla="*/ 180752 w 2019089"/>
              <a:gd name="connsiteY6" fmla="*/ 638701 h 812665"/>
              <a:gd name="connsiteX7" fmla="*/ 180752 w 2019089"/>
              <a:gd name="connsiteY7" fmla="*/ 640501 h 812665"/>
              <a:gd name="connsiteX8" fmla="*/ 173607 w 2019089"/>
              <a:gd name="connsiteY8" fmla="*/ 639058 h 812665"/>
              <a:gd name="connsiteX9" fmla="*/ 0 w 2019089"/>
              <a:gd name="connsiteY9" fmla="*/ 812665 h 812665"/>
              <a:gd name="connsiteX10" fmla="*/ 0 w 2019089"/>
              <a:gd name="connsiteY10" fmla="*/ 414084 h 812665"/>
              <a:gd name="connsiteX11" fmla="*/ 0 w 2019089"/>
              <a:gd name="connsiteY11" fmla="*/ 224615 h 812665"/>
              <a:gd name="connsiteX12" fmla="*/ 141876 w 2019089"/>
              <a:gd name="connsiteY12" fmla="*/ 10574 h 81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089" h="812665">
                <a:moveTo>
                  <a:pt x="175939" y="0"/>
                </a:moveTo>
                <a:lnTo>
                  <a:pt x="1374050" y="0"/>
                </a:lnTo>
                <a:lnTo>
                  <a:pt x="1699738" y="0"/>
                </a:lnTo>
                <a:cubicBezTo>
                  <a:pt x="1876111" y="0"/>
                  <a:pt x="2019089" y="142978"/>
                  <a:pt x="2019089" y="319351"/>
                </a:cubicBezTo>
                <a:cubicBezTo>
                  <a:pt x="2019089" y="495724"/>
                  <a:pt x="1876111" y="638702"/>
                  <a:pt x="1699738" y="638702"/>
                </a:cubicBezTo>
                <a:lnTo>
                  <a:pt x="1374041" y="638702"/>
                </a:lnTo>
                <a:lnTo>
                  <a:pt x="180752" y="638701"/>
                </a:lnTo>
                <a:lnTo>
                  <a:pt x="180752" y="640501"/>
                </a:lnTo>
                <a:lnTo>
                  <a:pt x="173607" y="639058"/>
                </a:lnTo>
                <a:cubicBezTo>
                  <a:pt x="77727" y="639058"/>
                  <a:pt x="0" y="716785"/>
                  <a:pt x="0" y="812665"/>
                </a:cubicBezTo>
                <a:lnTo>
                  <a:pt x="0" y="414084"/>
                </a:lnTo>
                <a:lnTo>
                  <a:pt x="0" y="224615"/>
                </a:lnTo>
                <a:cubicBezTo>
                  <a:pt x="0" y="128395"/>
                  <a:pt x="58501" y="45838"/>
                  <a:pt x="141876" y="10574"/>
                </a:cubicBezTo>
                <a:close/>
              </a:path>
            </a:pathLst>
          </a:custGeom>
          <a:solidFill>
            <a:srgbClr val="5555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0D26CEAE-46CD-9D28-C751-387C46AA94C9}"/>
              </a:ext>
            </a:extLst>
          </p:cNvPr>
          <p:cNvSpPr/>
          <p:nvPr/>
        </p:nvSpPr>
        <p:spPr>
          <a:xfrm>
            <a:off x="5721246" y="1978974"/>
            <a:ext cx="1134409" cy="338554"/>
          </a:xfrm>
          <a:prstGeom prst="rect">
            <a:avLst/>
          </a:prstGeom>
        </p:spPr>
        <p:txBody>
          <a:bodyPr wrap="square" anchor="ctr">
            <a:spAutoFit/>
          </a:bodyPr>
          <a:lstStyle/>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US" sz="1600" b="1" i="0" u="none" strike="noStrike" kern="1200" cap="none" spc="0" normalizeH="0" baseline="0" noProof="0">
                <a:ln>
                  <a:noFill/>
                </a:ln>
                <a:solidFill>
                  <a:srgbClr val="E7E6E6"/>
                </a:solidFill>
                <a:effectLst/>
                <a:uLnTx/>
                <a:uFillTx/>
                <a:latin typeface="Century Gothic" panose="020B0502020202020204" pitchFamily="34" charset="0"/>
                <a:ea typeface="Roboto Mono Medium" pitchFamily="2" charset="0"/>
                <a:cs typeface="Arial" panose="020B0604020202020204" pitchFamily="34" charset="0"/>
              </a:rPr>
              <a:t>Stigma</a:t>
            </a:r>
          </a:p>
        </p:txBody>
      </p:sp>
      <p:sp>
        <p:nvSpPr>
          <p:cNvPr id="66" name="TextBox 65">
            <a:extLst>
              <a:ext uri="{FF2B5EF4-FFF2-40B4-BE49-F238E27FC236}">
                <a16:creationId xmlns:a16="http://schemas.microsoft.com/office/drawing/2014/main" id="{29EF4A85-530A-8229-691B-98DC1CA4A3A8}"/>
              </a:ext>
            </a:extLst>
          </p:cNvPr>
          <p:cNvSpPr txBox="1"/>
          <p:nvPr/>
        </p:nvSpPr>
        <p:spPr>
          <a:xfrm>
            <a:off x="5135378" y="2822363"/>
            <a:ext cx="2073275" cy="1579920"/>
          </a:xfrm>
          <a:prstGeom prst="rect">
            <a:avLst/>
          </a:prstGeom>
          <a:noFill/>
        </p:spPr>
        <p:txBody>
          <a:bodyPr wrap="square" lIns="91440" tIns="45720" rIns="91440" bIns="45720" anchor="t">
            <a:spAutoFit/>
          </a:bodyPr>
          <a:lstStyle/>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a:ea typeface="Roboto Mono Medium" pitchFamily="2" charset="0"/>
                <a:cs typeface="Arial"/>
              </a:rPr>
              <a:t>Normalizing</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a:ea typeface="Roboto Mono Medium" pitchFamily="2" charset="0"/>
                <a:cs typeface="Arial"/>
              </a:rPr>
              <a:t>It’s ok to ask for help.</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a:ea typeface="Roboto Mono Medium" pitchFamily="2" charset="0"/>
                <a:cs typeface="Arial"/>
              </a:rPr>
              <a:t>Labeling</a:t>
            </a:r>
          </a:p>
        </p:txBody>
      </p:sp>
      <p:sp>
        <p:nvSpPr>
          <p:cNvPr id="67" name="Oval 66">
            <a:extLst>
              <a:ext uri="{FF2B5EF4-FFF2-40B4-BE49-F238E27FC236}">
                <a16:creationId xmlns:a16="http://schemas.microsoft.com/office/drawing/2014/main" id="{E4DB4CCA-039D-33C0-D722-602954446580}"/>
              </a:ext>
            </a:extLst>
          </p:cNvPr>
          <p:cNvSpPr/>
          <p:nvPr/>
        </p:nvSpPr>
        <p:spPr>
          <a:xfrm>
            <a:off x="8131970" y="2468377"/>
            <a:ext cx="347213" cy="347213"/>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1B0E7B6-6D02-6704-2754-6439FB48E339}"/>
              </a:ext>
            </a:extLst>
          </p:cNvPr>
          <p:cNvSpPr/>
          <p:nvPr/>
        </p:nvSpPr>
        <p:spPr>
          <a:xfrm>
            <a:off x="8310000" y="1733145"/>
            <a:ext cx="2073275" cy="4010439"/>
          </a:xfrm>
          <a:prstGeom prst="rect">
            <a:avLst/>
          </a:prstGeom>
          <a:solidFill>
            <a:schemeClr val="bg1">
              <a:lumMod val="85000"/>
            </a:schemeClr>
          </a:solidFill>
          <a:ln>
            <a:noFill/>
          </a:ln>
          <a:effectLst>
            <a:outerShdw blurRad="25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Freeform: Shape 69">
            <a:extLst>
              <a:ext uri="{FF2B5EF4-FFF2-40B4-BE49-F238E27FC236}">
                <a16:creationId xmlns:a16="http://schemas.microsoft.com/office/drawing/2014/main" id="{AD23CC4F-ADE4-6106-1C61-3D602EFA14ED}"/>
              </a:ext>
            </a:extLst>
          </p:cNvPr>
          <p:cNvSpPr/>
          <p:nvPr/>
        </p:nvSpPr>
        <p:spPr>
          <a:xfrm>
            <a:off x="8131970" y="1829319"/>
            <a:ext cx="2019089" cy="812665"/>
          </a:xfrm>
          <a:custGeom>
            <a:avLst/>
            <a:gdLst>
              <a:gd name="connsiteX0" fmla="*/ 175939 w 2019089"/>
              <a:gd name="connsiteY0" fmla="*/ 0 h 812665"/>
              <a:gd name="connsiteX1" fmla="*/ 1374050 w 2019089"/>
              <a:gd name="connsiteY1" fmla="*/ 0 h 812665"/>
              <a:gd name="connsiteX2" fmla="*/ 1699738 w 2019089"/>
              <a:gd name="connsiteY2" fmla="*/ 0 h 812665"/>
              <a:gd name="connsiteX3" fmla="*/ 2019089 w 2019089"/>
              <a:gd name="connsiteY3" fmla="*/ 319351 h 812665"/>
              <a:gd name="connsiteX4" fmla="*/ 1699738 w 2019089"/>
              <a:gd name="connsiteY4" fmla="*/ 638702 h 812665"/>
              <a:gd name="connsiteX5" fmla="*/ 1374041 w 2019089"/>
              <a:gd name="connsiteY5" fmla="*/ 638702 h 812665"/>
              <a:gd name="connsiteX6" fmla="*/ 180752 w 2019089"/>
              <a:gd name="connsiteY6" fmla="*/ 638701 h 812665"/>
              <a:gd name="connsiteX7" fmla="*/ 180752 w 2019089"/>
              <a:gd name="connsiteY7" fmla="*/ 640501 h 812665"/>
              <a:gd name="connsiteX8" fmla="*/ 173607 w 2019089"/>
              <a:gd name="connsiteY8" fmla="*/ 639058 h 812665"/>
              <a:gd name="connsiteX9" fmla="*/ 0 w 2019089"/>
              <a:gd name="connsiteY9" fmla="*/ 812665 h 812665"/>
              <a:gd name="connsiteX10" fmla="*/ 0 w 2019089"/>
              <a:gd name="connsiteY10" fmla="*/ 414084 h 812665"/>
              <a:gd name="connsiteX11" fmla="*/ 0 w 2019089"/>
              <a:gd name="connsiteY11" fmla="*/ 224615 h 812665"/>
              <a:gd name="connsiteX12" fmla="*/ 141876 w 2019089"/>
              <a:gd name="connsiteY12" fmla="*/ 10574 h 81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089" h="812665">
                <a:moveTo>
                  <a:pt x="175939" y="0"/>
                </a:moveTo>
                <a:lnTo>
                  <a:pt x="1374050" y="0"/>
                </a:lnTo>
                <a:lnTo>
                  <a:pt x="1699738" y="0"/>
                </a:lnTo>
                <a:cubicBezTo>
                  <a:pt x="1876111" y="0"/>
                  <a:pt x="2019089" y="142978"/>
                  <a:pt x="2019089" y="319351"/>
                </a:cubicBezTo>
                <a:cubicBezTo>
                  <a:pt x="2019089" y="495724"/>
                  <a:pt x="1876111" y="638702"/>
                  <a:pt x="1699738" y="638702"/>
                </a:cubicBezTo>
                <a:lnTo>
                  <a:pt x="1374041" y="638702"/>
                </a:lnTo>
                <a:lnTo>
                  <a:pt x="180752" y="638701"/>
                </a:lnTo>
                <a:lnTo>
                  <a:pt x="180752" y="640501"/>
                </a:lnTo>
                <a:lnTo>
                  <a:pt x="173607" y="639058"/>
                </a:lnTo>
                <a:cubicBezTo>
                  <a:pt x="77727" y="639058"/>
                  <a:pt x="0" y="716785"/>
                  <a:pt x="0" y="812665"/>
                </a:cubicBezTo>
                <a:lnTo>
                  <a:pt x="0" y="414084"/>
                </a:lnTo>
                <a:lnTo>
                  <a:pt x="0" y="224615"/>
                </a:lnTo>
                <a:cubicBezTo>
                  <a:pt x="0" y="128395"/>
                  <a:pt x="58501" y="45838"/>
                  <a:pt x="141876" y="10574"/>
                </a:cubicBezTo>
                <a:close/>
              </a:path>
            </a:pathLst>
          </a:custGeom>
          <a:solidFill>
            <a:srgbClr val="8F28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E0712606-4DDD-F311-784B-06EA0E4C6B3D}"/>
              </a:ext>
            </a:extLst>
          </p:cNvPr>
          <p:cNvSpPr/>
          <p:nvPr/>
        </p:nvSpPr>
        <p:spPr>
          <a:xfrm>
            <a:off x="8861321" y="1978974"/>
            <a:ext cx="1134409" cy="338554"/>
          </a:xfrm>
          <a:prstGeom prst="rect">
            <a:avLst/>
          </a:prstGeom>
        </p:spPr>
        <p:txBody>
          <a:bodyPr wrap="square" anchor="ctr">
            <a:spAutoFit/>
          </a:bodyPr>
          <a:lstStyle/>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US" sz="1600" b="1" i="0" u="none" strike="noStrike" kern="1200" cap="none" spc="0" normalizeH="0" baseline="0" noProof="0">
                <a:ln>
                  <a:noFill/>
                </a:ln>
                <a:solidFill>
                  <a:srgbClr val="E7E6E6"/>
                </a:solidFill>
                <a:effectLst/>
                <a:uLnTx/>
                <a:uFillTx/>
                <a:latin typeface="Century Gothic" panose="020B0502020202020204" pitchFamily="34" charset="0"/>
                <a:ea typeface="Roboto Mono Medium" pitchFamily="2" charset="0"/>
                <a:cs typeface="Arial" panose="020B0604020202020204" pitchFamily="34" charset="0"/>
              </a:rPr>
              <a:t>Financial</a:t>
            </a:r>
          </a:p>
        </p:txBody>
      </p:sp>
      <p:sp>
        <p:nvSpPr>
          <p:cNvPr id="71" name="TextBox 70">
            <a:extLst>
              <a:ext uri="{FF2B5EF4-FFF2-40B4-BE49-F238E27FC236}">
                <a16:creationId xmlns:a16="http://schemas.microsoft.com/office/drawing/2014/main" id="{856DA543-446C-E361-BFB0-F095AAADDCB8}"/>
              </a:ext>
            </a:extLst>
          </p:cNvPr>
          <p:cNvSpPr txBox="1"/>
          <p:nvPr/>
        </p:nvSpPr>
        <p:spPr>
          <a:xfrm>
            <a:off x="8536332" y="2738157"/>
            <a:ext cx="1846942" cy="2944396"/>
          </a:xfrm>
          <a:prstGeom prst="rect">
            <a:avLst/>
          </a:prstGeom>
          <a:noFill/>
        </p:spPr>
        <p:txBody>
          <a:bodyPr wrap="square">
            <a:spAutoFit/>
          </a:bodyPr>
          <a:lstStyle/>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Grants</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Insurance </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Medicaid</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rPr>
              <a:t>FBISD Mental Health Counselors</a:t>
            </a:r>
          </a:p>
          <a:p>
            <a:pPr marL="171450" marR="0" lvl="0" indent="-171450"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535659">
                  <a:lumMod val="95000"/>
                  <a:lumOff val="5000"/>
                </a:srgbClr>
              </a:solidFill>
              <a:effectLst/>
              <a:uLnTx/>
              <a:uFillTx/>
              <a:latin typeface="Century Gothic" panose="020B0502020202020204" pitchFamily="34" charset="0"/>
              <a:ea typeface="Roboto Mono Medium" pitchFamily="2" charset="0"/>
              <a:cs typeface="Arial" panose="020B0604020202020204" pitchFamily="34" charset="0"/>
            </a:endParaRPr>
          </a:p>
        </p:txBody>
      </p:sp>
      <p:grpSp>
        <p:nvGrpSpPr>
          <p:cNvPr id="72" name="Group 71">
            <a:extLst>
              <a:ext uri="{FF2B5EF4-FFF2-40B4-BE49-F238E27FC236}">
                <a16:creationId xmlns:a16="http://schemas.microsoft.com/office/drawing/2014/main" id="{7E703E27-9836-B8C5-36B2-AF6443857B53}"/>
              </a:ext>
            </a:extLst>
          </p:cNvPr>
          <p:cNvGrpSpPr/>
          <p:nvPr/>
        </p:nvGrpSpPr>
        <p:grpSpPr>
          <a:xfrm>
            <a:off x="5286800" y="2008508"/>
            <a:ext cx="269514" cy="279487"/>
            <a:chOff x="5766435" y="3005138"/>
            <a:chExt cx="652140" cy="676275"/>
          </a:xfrm>
          <a:solidFill>
            <a:schemeClr val="bg2"/>
          </a:solidFill>
          <a:effectLst>
            <a:outerShdw blurRad="25400" dist="76200" dir="2700000" algn="tl" rotWithShape="0">
              <a:prstClr val="black">
                <a:alpha val="30000"/>
              </a:prstClr>
            </a:outerShdw>
          </a:effectLst>
        </p:grpSpPr>
        <p:sp>
          <p:nvSpPr>
            <p:cNvPr id="73" name="Freeform: Shape 105">
              <a:extLst>
                <a:ext uri="{FF2B5EF4-FFF2-40B4-BE49-F238E27FC236}">
                  <a16:creationId xmlns:a16="http://schemas.microsoft.com/office/drawing/2014/main" id="{B8F5FAAF-B1EC-F612-1DE4-4FBDDA186479}"/>
                </a:ext>
              </a:extLst>
            </p:cNvPr>
            <p:cNvSpPr/>
            <p:nvPr/>
          </p:nvSpPr>
          <p:spPr>
            <a:xfrm>
              <a:off x="5766435" y="3005138"/>
              <a:ext cx="533400" cy="676275"/>
            </a:xfrm>
            <a:custGeom>
              <a:avLst/>
              <a:gdLst>
                <a:gd name="connsiteX0" fmla="*/ 531495 w 533400"/>
                <a:gd name="connsiteY0" fmla="*/ 629603 h 676275"/>
                <a:gd name="connsiteX1" fmla="*/ 530543 w 533400"/>
                <a:gd name="connsiteY1" fmla="*/ 628650 h 676275"/>
                <a:gd name="connsiteX2" fmla="*/ 456248 w 533400"/>
                <a:gd name="connsiteY2" fmla="*/ 524828 h 676275"/>
                <a:gd name="connsiteX3" fmla="*/ 448628 w 533400"/>
                <a:gd name="connsiteY3" fmla="*/ 521970 h 676275"/>
                <a:gd name="connsiteX4" fmla="*/ 401003 w 533400"/>
                <a:gd name="connsiteY4" fmla="*/ 528638 h 676275"/>
                <a:gd name="connsiteX5" fmla="*/ 246698 w 533400"/>
                <a:gd name="connsiteY5" fmla="*/ 446723 h 676275"/>
                <a:gd name="connsiteX6" fmla="*/ 231458 w 533400"/>
                <a:gd name="connsiteY6" fmla="*/ 420053 h 676275"/>
                <a:gd name="connsiteX7" fmla="*/ 224790 w 533400"/>
                <a:gd name="connsiteY7" fmla="*/ 414338 h 676275"/>
                <a:gd name="connsiteX8" fmla="*/ 84773 w 533400"/>
                <a:gd name="connsiteY8" fmla="*/ 414338 h 676275"/>
                <a:gd name="connsiteX9" fmla="*/ 64770 w 533400"/>
                <a:gd name="connsiteY9" fmla="*/ 398145 h 676275"/>
                <a:gd name="connsiteX10" fmla="*/ 83820 w 533400"/>
                <a:gd name="connsiteY10" fmla="*/ 376238 h 676275"/>
                <a:gd name="connsiteX11" fmla="*/ 210503 w 533400"/>
                <a:gd name="connsiteY11" fmla="*/ 376238 h 676275"/>
                <a:gd name="connsiteX12" fmla="*/ 217170 w 533400"/>
                <a:gd name="connsiteY12" fmla="*/ 368618 h 676275"/>
                <a:gd name="connsiteX13" fmla="*/ 217170 w 533400"/>
                <a:gd name="connsiteY13" fmla="*/ 318135 h 676275"/>
                <a:gd name="connsiteX14" fmla="*/ 210503 w 533400"/>
                <a:gd name="connsiteY14" fmla="*/ 310515 h 676275"/>
                <a:gd name="connsiteX15" fmla="*/ 84773 w 533400"/>
                <a:gd name="connsiteY15" fmla="*/ 310515 h 676275"/>
                <a:gd name="connsiteX16" fmla="*/ 64770 w 533400"/>
                <a:gd name="connsiteY16" fmla="*/ 294323 h 676275"/>
                <a:gd name="connsiteX17" fmla="*/ 83820 w 533400"/>
                <a:gd name="connsiteY17" fmla="*/ 272415 h 676275"/>
                <a:gd name="connsiteX18" fmla="*/ 223838 w 533400"/>
                <a:gd name="connsiteY18" fmla="*/ 272415 h 676275"/>
                <a:gd name="connsiteX19" fmla="*/ 229553 w 533400"/>
                <a:gd name="connsiteY19" fmla="*/ 268605 h 676275"/>
                <a:gd name="connsiteX20" fmla="*/ 263843 w 533400"/>
                <a:gd name="connsiteY20" fmla="*/ 217170 h 676275"/>
                <a:gd name="connsiteX21" fmla="*/ 258128 w 533400"/>
                <a:gd name="connsiteY21" fmla="*/ 205740 h 676275"/>
                <a:gd name="connsiteX22" fmla="*/ 84773 w 533400"/>
                <a:gd name="connsiteY22" fmla="*/ 205740 h 676275"/>
                <a:gd name="connsiteX23" fmla="*/ 64770 w 533400"/>
                <a:gd name="connsiteY23" fmla="*/ 189548 h 676275"/>
                <a:gd name="connsiteX24" fmla="*/ 83820 w 533400"/>
                <a:gd name="connsiteY24" fmla="*/ 167640 h 676275"/>
                <a:gd name="connsiteX25" fmla="*/ 334328 w 533400"/>
                <a:gd name="connsiteY25" fmla="*/ 167640 h 676275"/>
                <a:gd name="connsiteX26" fmla="*/ 400050 w 533400"/>
                <a:gd name="connsiteY26" fmla="*/ 155258 h 676275"/>
                <a:gd name="connsiteX27" fmla="*/ 527685 w 533400"/>
                <a:gd name="connsiteY27" fmla="*/ 205740 h 676275"/>
                <a:gd name="connsiteX28" fmla="*/ 539115 w 533400"/>
                <a:gd name="connsiteY28" fmla="*/ 200978 h 676275"/>
                <a:gd name="connsiteX29" fmla="*/ 539115 w 533400"/>
                <a:gd name="connsiteY29" fmla="*/ 9525 h 676275"/>
                <a:gd name="connsiteX30" fmla="*/ 529590 w 533400"/>
                <a:gd name="connsiteY30" fmla="*/ 0 h 676275"/>
                <a:gd name="connsiteX31" fmla="*/ 9525 w 533400"/>
                <a:gd name="connsiteY31" fmla="*/ 0 h 676275"/>
                <a:gd name="connsiteX32" fmla="*/ 0 w 533400"/>
                <a:gd name="connsiteY32" fmla="*/ 9525 h 676275"/>
                <a:gd name="connsiteX33" fmla="*/ 0 w 533400"/>
                <a:gd name="connsiteY33" fmla="*/ 547688 h 676275"/>
                <a:gd name="connsiteX34" fmla="*/ 4763 w 533400"/>
                <a:gd name="connsiteY34" fmla="*/ 560070 h 676275"/>
                <a:gd name="connsiteX35" fmla="*/ 116205 w 533400"/>
                <a:gd name="connsiteY35" fmla="*/ 671513 h 676275"/>
                <a:gd name="connsiteX36" fmla="*/ 128588 w 533400"/>
                <a:gd name="connsiteY36" fmla="*/ 676275 h 676275"/>
                <a:gd name="connsiteX37" fmla="*/ 241935 w 533400"/>
                <a:gd name="connsiteY37" fmla="*/ 676275 h 676275"/>
                <a:gd name="connsiteX38" fmla="*/ 530543 w 533400"/>
                <a:gd name="connsiteY38" fmla="*/ 676275 h 676275"/>
                <a:gd name="connsiteX39" fmla="*/ 540068 w 533400"/>
                <a:gd name="connsiteY39" fmla="*/ 666750 h 676275"/>
                <a:gd name="connsiteX40" fmla="*/ 540068 w 533400"/>
                <a:gd name="connsiteY40" fmla="*/ 638175 h 676275"/>
                <a:gd name="connsiteX41" fmla="*/ 531495 w 533400"/>
                <a:gd name="connsiteY41" fmla="*/ 629603 h 676275"/>
                <a:gd name="connsiteX42" fmla="*/ 83820 w 533400"/>
                <a:gd name="connsiteY42" fmla="*/ 64770 h 676275"/>
                <a:gd name="connsiteX43" fmla="*/ 457200 w 533400"/>
                <a:gd name="connsiteY43" fmla="*/ 64770 h 676275"/>
                <a:gd name="connsiteX44" fmla="*/ 476250 w 533400"/>
                <a:gd name="connsiteY44" fmla="*/ 83820 h 676275"/>
                <a:gd name="connsiteX45" fmla="*/ 457200 w 533400"/>
                <a:gd name="connsiteY45" fmla="*/ 102870 h 676275"/>
                <a:gd name="connsiteX46" fmla="*/ 83820 w 533400"/>
                <a:gd name="connsiteY46" fmla="*/ 102870 h 676275"/>
                <a:gd name="connsiteX47" fmla="*/ 64770 w 533400"/>
                <a:gd name="connsiteY47" fmla="*/ 83820 h 676275"/>
                <a:gd name="connsiteX48" fmla="*/ 83820 w 533400"/>
                <a:gd name="connsiteY48" fmla="*/ 64770 h 676275"/>
                <a:gd name="connsiteX49" fmla="*/ 156210 w 533400"/>
                <a:gd name="connsiteY49" fmla="*/ 637223 h 676275"/>
                <a:gd name="connsiteX50" fmla="*/ 149543 w 533400"/>
                <a:gd name="connsiteY50" fmla="*/ 640080 h 676275"/>
                <a:gd name="connsiteX51" fmla="*/ 41910 w 533400"/>
                <a:gd name="connsiteY51" fmla="*/ 531495 h 676275"/>
                <a:gd name="connsiteX52" fmla="*/ 44768 w 533400"/>
                <a:gd name="connsiteY52" fmla="*/ 524828 h 676275"/>
                <a:gd name="connsiteX53" fmla="*/ 153353 w 533400"/>
                <a:gd name="connsiteY53" fmla="*/ 524828 h 676275"/>
                <a:gd name="connsiteX54" fmla="*/ 157163 w 533400"/>
                <a:gd name="connsiteY54" fmla="*/ 528638 h 676275"/>
                <a:gd name="connsiteX55" fmla="*/ 157163 w 533400"/>
                <a:gd name="connsiteY55" fmla="*/ 63722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3400" h="676275">
                  <a:moveTo>
                    <a:pt x="531495" y="629603"/>
                  </a:moveTo>
                  <a:lnTo>
                    <a:pt x="530543" y="628650"/>
                  </a:lnTo>
                  <a:lnTo>
                    <a:pt x="456248" y="524828"/>
                  </a:lnTo>
                  <a:cubicBezTo>
                    <a:pt x="454343" y="522923"/>
                    <a:pt x="451485" y="521970"/>
                    <a:pt x="448628" y="521970"/>
                  </a:cubicBezTo>
                  <a:cubicBezTo>
                    <a:pt x="433388" y="525780"/>
                    <a:pt x="417195" y="528638"/>
                    <a:pt x="401003" y="528638"/>
                  </a:cubicBezTo>
                  <a:cubicBezTo>
                    <a:pt x="339090" y="528638"/>
                    <a:pt x="281940" y="498158"/>
                    <a:pt x="246698" y="446723"/>
                  </a:cubicBezTo>
                  <a:cubicBezTo>
                    <a:pt x="240983" y="438150"/>
                    <a:pt x="236220" y="428625"/>
                    <a:pt x="231458" y="420053"/>
                  </a:cubicBezTo>
                  <a:cubicBezTo>
                    <a:pt x="229553" y="416243"/>
                    <a:pt x="227648" y="414338"/>
                    <a:pt x="224790" y="414338"/>
                  </a:cubicBezTo>
                  <a:lnTo>
                    <a:pt x="84773" y="414338"/>
                  </a:lnTo>
                  <a:cubicBezTo>
                    <a:pt x="75248" y="414338"/>
                    <a:pt x="66675" y="407670"/>
                    <a:pt x="64770" y="398145"/>
                  </a:cubicBezTo>
                  <a:cubicBezTo>
                    <a:pt x="62865" y="386715"/>
                    <a:pt x="71438" y="376238"/>
                    <a:pt x="83820" y="376238"/>
                  </a:cubicBezTo>
                  <a:lnTo>
                    <a:pt x="210503" y="376238"/>
                  </a:lnTo>
                  <a:cubicBezTo>
                    <a:pt x="214313" y="376238"/>
                    <a:pt x="218123" y="372428"/>
                    <a:pt x="217170" y="368618"/>
                  </a:cubicBezTo>
                  <a:cubicBezTo>
                    <a:pt x="215265" y="352425"/>
                    <a:pt x="214313" y="335280"/>
                    <a:pt x="217170" y="318135"/>
                  </a:cubicBezTo>
                  <a:cubicBezTo>
                    <a:pt x="218123" y="314325"/>
                    <a:pt x="214313" y="310515"/>
                    <a:pt x="210503" y="310515"/>
                  </a:cubicBezTo>
                  <a:lnTo>
                    <a:pt x="84773" y="310515"/>
                  </a:lnTo>
                  <a:cubicBezTo>
                    <a:pt x="75248" y="310515"/>
                    <a:pt x="66675" y="303848"/>
                    <a:pt x="64770" y="294323"/>
                  </a:cubicBezTo>
                  <a:cubicBezTo>
                    <a:pt x="62865" y="281940"/>
                    <a:pt x="72390" y="272415"/>
                    <a:pt x="83820" y="272415"/>
                  </a:cubicBezTo>
                  <a:lnTo>
                    <a:pt x="223838" y="272415"/>
                  </a:lnTo>
                  <a:cubicBezTo>
                    <a:pt x="226695" y="272415"/>
                    <a:pt x="228600" y="271463"/>
                    <a:pt x="229553" y="268605"/>
                  </a:cubicBezTo>
                  <a:cubicBezTo>
                    <a:pt x="237173" y="253365"/>
                    <a:pt x="253365" y="231458"/>
                    <a:pt x="263843" y="217170"/>
                  </a:cubicBezTo>
                  <a:cubicBezTo>
                    <a:pt x="267653" y="212408"/>
                    <a:pt x="263843" y="205740"/>
                    <a:pt x="258128" y="205740"/>
                  </a:cubicBezTo>
                  <a:lnTo>
                    <a:pt x="84773" y="205740"/>
                  </a:lnTo>
                  <a:cubicBezTo>
                    <a:pt x="75248" y="205740"/>
                    <a:pt x="66675" y="199073"/>
                    <a:pt x="64770" y="189548"/>
                  </a:cubicBezTo>
                  <a:cubicBezTo>
                    <a:pt x="62865" y="177165"/>
                    <a:pt x="72390" y="167640"/>
                    <a:pt x="83820" y="167640"/>
                  </a:cubicBezTo>
                  <a:lnTo>
                    <a:pt x="334328" y="167640"/>
                  </a:lnTo>
                  <a:cubicBezTo>
                    <a:pt x="355283" y="160020"/>
                    <a:pt x="377190" y="155258"/>
                    <a:pt x="400050" y="155258"/>
                  </a:cubicBezTo>
                  <a:cubicBezTo>
                    <a:pt x="447675" y="155258"/>
                    <a:pt x="493395" y="173355"/>
                    <a:pt x="527685" y="205740"/>
                  </a:cubicBezTo>
                  <a:cubicBezTo>
                    <a:pt x="532448" y="209550"/>
                    <a:pt x="539115" y="206693"/>
                    <a:pt x="539115" y="200978"/>
                  </a:cubicBezTo>
                  <a:lnTo>
                    <a:pt x="539115" y="9525"/>
                  </a:lnTo>
                  <a:cubicBezTo>
                    <a:pt x="539115" y="4763"/>
                    <a:pt x="535305" y="0"/>
                    <a:pt x="529590" y="0"/>
                  </a:cubicBezTo>
                  <a:lnTo>
                    <a:pt x="9525" y="0"/>
                  </a:lnTo>
                  <a:cubicBezTo>
                    <a:pt x="4763" y="0"/>
                    <a:pt x="0" y="3810"/>
                    <a:pt x="0" y="9525"/>
                  </a:cubicBezTo>
                  <a:lnTo>
                    <a:pt x="0" y="547688"/>
                  </a:lnTo>
                  <a:cubicBezTo>
                    <a:pt x="0" y="552450"/>
                    <a:pt x="1905" y="556260"/>
                    <a:pt x="4763" y="560070"/>
                  </a:cubicBezTo>
                  <a:lnTo>
                    <a:pt x="116205" y="671513"/>
                  </a:lnTo>
                  <a:cubicBezTo>
                    <a:pt x="119063" y="674370"/>
                    <a:pt x="123825" y="676275"/>
                    <a:pt x="128588" y="676275"/>
                  </a:cubicBezTo>
                  <a:lnTo>
                    <a:pt x="241935" y="676275"/>
                  </a:lnTo>
                  <a:lnTo>
                    <a:pt x="530543" y="676275"/>
                  </a:lnTo>
                  <a:cubicBezTo>
                    <a:pt x="535305" y="676275"/>
                    <a:pt x="540068" y="672465"/>
                    <a:pt x="540068" y="666750"/>
                  </a:cubicBezTo>
                  <a:lnTo>
                    <a:pt x="540068" y="638175"/>
                  </a:lnTo>
                  <a:cubicBezTo>
                    <a:pt x="537210" y="635318"/>
                    <a:pt x="534353" y="632460"/>
                    <a:pt x="531495" y="629603"/>
                  </a:cubicBezTo>
                  <a:close/>
                  <a:moveTo>
                    <a:pt x="83820" y="64770"/>
                  </a:moveTo>
                  <a:lnTo>
                    <a:pt x="457200" y="64770"/>
                  </a:lnTo>
                  <a:cubicBezTo>
                    <a:pt x="467678" y="64770"/>
                    <a:pt x="476250" y="73343"/>
                    <a:pt x="476250" y="83820"/>
                  </a:cubicBezTo>
                  <a:cubicBezTo>
                    <a:pt x="476250" y="94298"/>
                    <a:pt x="467678" y="102870"/>
                    <a:pt x="457200" y="102870"/>
                  </a:cubicBezTo>
                  <a:lnTo>
                    <a:pt x="83820" y="102870"/>
                  </a:lnTo>
                  <a:cubicBezTo>
                    <a:pt x="73343" y="102870"/>
                    <a:pt x="64770" y="94298"/>
                    <a:pt x="64770" y="83820"/>
                  </a:cubicBezTo>
                  <a:cubicBezTo>
                    <a:pt x="64770" y="73343"/>
                    <a:pt x="72390" y="64770"/>
                    <a:pt x="83820" y="64770"/>
                  </a:cubicBezTo>
                  <a:close/>
                  <a:moveTo>
                    <a:pt x="156210" y="637223"/>
                  </a:moveTo>
                  <a:cubicBezTo>
                    <a:pt x="156210" y="641033"/>
                    <a:pt x="152400" y="641985"/>
                    <a:pt x="149543" y="640080"/>
                  </a:cubicBezTo>
                  <a:lnTo>
                    <a:pt x="41910" y="531495"/>
                  </a:lnTo>
                  <a:cubicBezTo>
                    <a:pt x="39053" y="528638"/>
                    <a:pt x="40958" y="524828"/>
                    <a:pt x="44768" y="524828"/>
                  </a:cubicBezTo>
                  <a:lnTo>
                    <a:pt x="153353" y="524828"/>
                  </a:lnTo>
                  <a:cubicBezTo>
                    <a:pt x="155258" y="524828"/>
                    <a:pt x="157163" y="526733"/>
                    <a:pt x="157163" y="528638"/>
                  </a:cubicBezTo>
                  <a:lnTo>
                    <a:pt x="157163" y="637223"/>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Freeform: Shape 106">
              <a:extLst>
                <a:ext uri="{FF2B5EF4-FFF2-40B4-BE49-F238E27FC236}">
                  <a16:creationId xmlns:a16="http://schemas.microsoft.com/office/drawing/2014/main" id="{65526864-2E92-CE30-2C07-927C81CAE42A}"/>
                </a:ext>
              </a:extLst>
            </p:cNvPr>
            <p:cNvSpPr/>
            <p:nvPr/>
          </p:nvSpPr>
          <p:spPr>
            <a:xfrm>
              <a:off x="6018525" y="3199753"/>
              <a:ext cx="400050" cy="438150"/>
            </a:xfrm>
            <a:custGeom>
              <a:avLst/>
              <a:gdLst>
                <a:gd name="connsiteX0" fmla="*/ 381323 w 400050"/>
                <a:gd name="connsiteY0" fmla="*/ 347357 h 438150"/>
                <a:gd name="connsiteX1" fmla="*/ 272738 w 400050"/>
                <a:gd name="connsiteY1" fmla="*/ 239725 h 438150"/>
                <a:gd name="connsiteX2" fmla="*/ 271785 w 400050"/>
                <a:gd name="connsiteY2" fmla="*/ 228295 h 438150"/>
                <a:gd name="connsiteX3" fmla="*/ 260355 w 400050"/>
                <a:gd name="connsiteY3" fmla="*/ 52082 h 438150"/>
                <a:gd name="connsiteX4" fmla="*/ 39375 w 400050"/>
                <a:gd name="connsiteY4" fmla="*/ 47320 h 438150"/>
                <a:gd name="connsiteX5" fmla="*/ 25088 w 400050"/>
                <a:gd name="connsiteY5" fmla="*/ 230200 h 438150"/>
                <a:gd name="connsiteX6" fmla="*/ 207015 w 400050"/>
                <a:gd name="connsiteY6" fmla="*/ 282587 h 438150"/>
                <a:gd name="connsiteX7" fmla="*/ 218445 w 400050"/>
                <a:gd name="connsiteY7" fmla="*/ 285445 h 438150"/>
                <a:gd name="connsiteX8" fmla="*/ 307980 w 400050"/>
                <a:gd name="connsiteY8" fmla="*/ 410222 h 438150"/>
                <a:gd name="connsiteX9" fmla="*/ 389895 w 400050"/>
                <a:gd name="connsiteY9" fmla="*/ 432130 h 438150"/>
                <a:gd name="connsiteX10" fmla="*/ 381323 w 400050"/>
                <a:gd name="connsiteY10" fmla="*/ 347357 h 438150"/>
                <a:gd name="connsiteX11" fmla="*/ 148913 w 400050"/>
                <a:gd name="connsiteY11" fmla="*/ 258775 h 438150"/>
                <a:gd name="connsiteX12" fmla="*/ 147008 w 400050"/>
                <a:gd name="connsiteY12" fmla="*/ 258775 h 438150"/>
                <a:gd name="connsiteX13" fmla="*/ 136530 w 400050"/>
                <a:gd name="connsiteY13" fmla="*/ 257822 h 438150"/>
                <a:gd name="connsiteX14" fmla="*/ 134625 w 400050"/>
                <a:gd name="connsiteY14" fmla="*/ 257822 h 438150"/>
                <a:gd name="connsiteX15" fmla="*/ 134625 w 400050"/>
                <a:gd name="connsiteY15" fmla="*/ 257822 h 438150"/>
                <a:gd name="connsiteX16" fmla="*/ 120338 w 400050"/>
                <a:gd name="connsiteY16" fmla="*/ 254965 h 438150"/>
                <a:gd name="connsiteX17" fmla="*/ 40328 w 400050"/>
                <a:gd name="connsiteY17" fmla="*/ 117805 h 438150"/>
                <a:gd name="connsiteX18" fmla="*/ 178440 w 400050"/>
                <a:gd name="connsiteY18" fmla="*/ 38747 h 438150"/>
                <a:gd name="connsiteX19" fmla="*/ 258450 w 400050"/>
                <a:gd name="connsiteY19" fmla="*/ 175907 h 438150"/>
                <a:gd name="connsiteX20" fmla="*/ 148913 w 400050"/>
                <a:gd name="connsiteY20" fmla="*/ 25877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050" h="438150">
                  <a:moveTo>
                    <a:pt x="381323" y="347357"/>
                  </a:moveTo>
                  <a:lnTo>
                    <a:pt x="272738" y="239725"/>
                  </a:lnTo>
                  <a:cubicBezTo>
                    <a:pt x="269880" y="236867"/>
                    <a:pt x="268928" y="232105"/>
                    <a:pt x="271785" y="228295"/>
                  </a:cubicBezTo>
                  <a:cubicBezTo>
                    <a:pt x="306075" y="174955"/>
                    <a:pt x="304170" y="103517"/>
                    <a:pt x="260355" y="52082"/>
                  </a:cubicBezTo>
                  <a:cubicBezTo>
                    <a:pt x="204158" y="-14593"/>
                    <a:pt x="101288" y="-18403"/>
                    <a:pt x="39375" y="47320"/>
                  </a:cubicBezTo>
                  <a:cubicBezTo>
                    <a:pt x="-7297" y="96850"/>
                    <a:pt x="-13012" y="174002"/>
                    <a:pt x="25088" y="230200"/>
                  </a:cubicBezTo>
                  <a:cubicBezTo>
                    <a:pt x="66998" y="292112"/>
                    <a:pt x="144150" y="310210"/>
                    <a:pt x="207015" y="282587"/>
                  </a:cubicBezTo>
                  <a:cubicBezTo>
                    <a:pt x="210825" y="280682"/>
                    <a:pt x="215588" y="281635"/>
                    <a:pt x="218445" y="285445"/>
                  </a:cubicBezTo>
                  <a:lnTo>
                    <a:pt x="307980" y="410222"/>
                  </a:lnTo>
                  <a:cubicBezTo>
                    <a:pt x="341318" y="449275"/>
                    <a:pt x="367988" y="451180"/>
                    <a:pt x="389895" y="432130"/>
                  </a:cubicBezTo>
                  <a:cubicBezTo>
                    <a:pt x="411803" y="414032"/>
                    <a:pt x="415613" y="388315"/>
                    <a:pt x="381323" y="347357"/>
                  </a:cubicBezTo>
                  <a:close/>
                  <a:moveTo>
                    <a:pt x="148913" y="258775"/>
                  </a:moveTo>
                  <a:cubicBezTo>
                    <a:pt x="147960" y="258775"/>
                    <a:pt x="147960" y="258775"/>
                    <a:pt x="147008" y="258775"/>
                  </a:cubicBezTo>
                  <a:cubicBezTo>
                    <a:pt x="143198" y="258775"/>
                    <a:pt x="140340" y="258775"/>
                    <a:pt x="136530" y="257822"/>
                  </a:cubicBezTo>
                  <a:cubicBezTo>
                    <a:pt x="135578" y="257822"/>
                    <a:pt x="134625" y="257822"/>
                    <a:pt x="134625" y="257822"/>
                  </a:cubicBezTo>
                  <a:cubicBezTo>
                    <a:pt x="134625" y="257822"/>
                    <a:pt x="134625" y="257822"/>
                    <a:pt x="134625" y="257822"/>
                  </a:cubicBezTo>
                  <a:cubicBezTo>
                    <a:pt x="129863" y="256870"/>
                    <a:pt x="125100" y="255917"/>
                    <a:pt x="120338" y="254965"/>
                  </a:cubicBezTo>
                  <a:cubicBezTo>
                    <a:pt x="60330" y="238772"/>
                    <a:pt x="24135" y="177812"/>
                    <a:pt x="40328" y="117805"/>
                  </a:cubicBezTo>
                  <a:cubicBezTo>
                    <a:pt x="56520" y="57797"/>
                    <a:pt x="118433" y="22555"/>
                    <a:pt x="178440" y="38747"/>
                  </a:cubicBezTo>
                  <a:cubicBezTo>
                    <a:pt x="238448" y="54940"/>
                    <a:pt x="274643" y="115900"/>
                    <a:pt x="258450" y="175907"/>
                  </a:cubicBezTo>
                  <a:cubicBezTo>
                    <a:pt x="244163" y="226390"/>
                    <a:pt x="198443" y="258775"/>
                    <a:pt x="148913" y="258775"/>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5" name="Graphic 48">
            <a:extLst>
              <a:ext uri="{FF2B5EF4-FFF2-40B4-BE49-F238E27FC236}">
                <a16:creationId xmlns:a16="http://schemas.microsoft.com/office/drawing/2014/main" id="{463C05CD-C1FF-EFC1-AF61-7367EACFABB2}"/>
              </a:ext>
            </a:extLst>
          </p:cNvPr>
          <p:cNvSpPr/>
          <p:nvPr/>
        </p:nvSpPr>
        <p:spPr>
          <a:xfrm>
            <a:off x="8377751" y="2003329"/>
            <a:ext cx="317162" cy="289842"/>
          </a:xfrm>
          <a:custGeom>
            <a:avLst/>
            <a:gdLst>
              <a:gd name="connsiteX0" fmla="*/ 3001656 w 6003312"/>
              <a:gd name="connsiteY0" fmla="*/ 0 h 5486232"/>
              <a:gd name="connsiteX1" fmla="*/ 4283897 w 6003312"/>
              <a:gd name="connsiteY1" fmla="*/ 1281822 h 5486232"/>
              <a:gd name="connsiteX2" fmla="*/ 3001656 w 6003312"/>
              <a:gd name="connsiteY2" fmla="*/ 2564063 h 5486232"/>
              <a:gd name="connsiteX3" fmla="*/ 1719834 w 6003312"/>
              <a:gd name="connsiteY3" fmla="*/ 1281822 h 5486232"/>
              <a:gd name="connsiteX4" fmla="*/ 3001656 w 6003312"/>
              <a:gd name="connsiteY4" fmla="*/ 0 h 5486232"/>
              <a:gd name="connsiteX5" fmla="*/ 346812 w 6003312"/>
              <a:gd name="connsiteY5" fmla="*/ 1704773 h 5486232"/>
              <a:gd name="connsiteX6" fmla="*/ 1452509 w 6003312"/>
              <a:gd name="connsiteY6" fmla="*/ 1704773 h 5486232"/>
              <a:gd name="connsiteX7" fmla="*/ 1634909 w 6003312"/>
              <a:gd name="connsiteY7" fmla="*/ 2124796 h 5486232"/>
              <a:gd name="connsiteX8" fmla="*/ 346393 w 6003312"/>
              <a:gd name="connsiteY8" fmla="*/ 2124796 h 5486232"/>
              <a:gd name="connsiteX9" fmla="*/ 346393 w 6003312"/>
              <a:gd name="connsiteY9" fmla="*/ 2928027 h 5486232"/>
              <a:gd name="connsiteX10" fmla="*/ 5657337 w 6003312"/>
              <a:gd name="connsiteY10" fmla="*/ 2928027 h 5486232"/>
              <a:gd name="connsiteX11" fmla="*/ 5657337 w 6003312"/>
              <a:gd name="connsiteY11" fmla="*/ 2124796 h 5486232"/>
              <a:gd name="connsiteX12" fmla="*/ 4368403 w 6003312"/>
              <a:gd name="connsiteY12" fmla="*/ 2124796 h 5486232"/>
              <a:gd name="connsiteX13" fmla="*/ 4550804 w 6003312"/>
              <a:gd name="connsiteY13" fmla="*/ 1704773 h 5486232"/>
              <a:gd name="connsiteX14" fmla="*/ 5656919 w 6003312"/>
              <a:gd name="connsiteY14" fmla="*/ 1704773 h 5486232"/>
              <a:gd name="connsiteX15" fmla="*/ 6003312 w 6003312"/>
              <a:gd name="connsiteY15" fmla="*/ 2051167 h 5486232"/>
              <a:gd name="connsiteX16" fmla="*/ 6003312 w 6003312"/>
              <a:gd name="connsiteY16" fmla="*/ 5139840 h 5486232"/>
              <a:gd name="connsiteX17" fmla="*/ 5656919 w 6003312"/>
              <a:gd name="connsiteY17" fmla="*/ 5486233 h 5486232"/>
              <a:gd name="connsiteX18" fmla="*/ 346812 w 6003312"/>
              <a:gd name="connsiteY18" fmla="*/ 5486233 h 5486232"/>
              <a:gd name="connsiteX19" fmla="*/ 0 w 6003312"/>
              <a:gd name="connsiteY19" fmla="*/ 5139840 h 5486232"/>
              <a:gd name="connsiteX20" fmla="*/ 0 w 6003312"/>
              <a:gd name="connsiteY20" fmla="*/ 2051167 h 5486232"/>
              <a:gd name="connsiteX21" fmla="*/ 346812 w 6003312"/>
              <a:gd name="connsiteY21" fmla="*/ 1704773 h 5486232"/>
              <a:gd name="connsiteX22" fmla="*/ 657227 w 6003312"/>
              <a:gd name="connsiteY22" fmla="*/ 4171779 h 5486232"/>
              <a:gd name="connsiteX23" fmla="*/ 3359763 w 6003312"/>
              <a:gd name="connsiteY23" fmla="*/ 4171779 h 5486232"/>
              <a:gd name="connsiteX24" fmla="*/ 3359763 w 6003312"/>
              <a:gd name="connsiteY24" fmla="*/ 4336191 h 5486232"/>
              <a:gd name="connsiteX25" fmla="*/ 657227 w 6003312"/>
              <a:gd name="connsiteY25" fmla="*/ 4336191 h 5486232"/>
              <a:gd name="connsiteX26" fmla="*/ 657227 w 6003312"/>
              <a:gd name="connsiteY26" fmla="*/ 4171779 h 5486232"/>
              <a:gd name="connsiteX27" fmla="*/ 657227 w 6003312"/>
              <a:gd name="connsiteY27" fmla="*/ 4664177 h 5486232"/>
              <a:gd name="connsiteX28" fmla="*/ 2281259 w 6003312"/>
              <a:gd name="connsiteY28" fmla="*/ 4664177 h 5486232"/>
              <a:gd name="connsiteX29" fmla="*/ 2281259 w 6003312"/>
              <a:gd name="connsiteY29" fmla="*/ 4828588 h 5486232"/>
              <a:gd name="connsiteX30" fmla="*/ 657227 w 6003312"/>
              <a:gd name="connsiteY30" fmla="*/ 4828588 h 5486232"/>
              <a:gd name="connsiteX31" fmla="*/ 657227 w 6003312"/>
              <a:gd name="connsiteY31" fmla="*/ 4664177 h 5486232"/>
              <a:gd name="connsiteX32" fmla="*/ 5048221 w 6003312"/>
              <a:gd name="connsiteY32" fmla="*/ 4145423 h 5486232"/>
              <a:gd name="connsiteX33" fmla="*/ 5487906 w 6003312"/>
              <a:gd name="connsiteY33" fmla="*/ 4585109 h 5486232"/>
              <a:gd name="connsiteX34" fmla="*/ 5048221 w 6003312"/>
              <a:gd name="connsiteY34" fmla="*/ 5024794 h 5486232"/>
              <a:gd name="connsiteX35" fmla="*/ 4867912 w 6003312"/>
              <a:gd name="connsiteY35" fmla="*/ 4986306 h 5486232"/>
              <a:gd name="connsiteX36" fmla="*/ 5051149 w 6003312"/>
              <a:gd name="connsiteY36" fmla="*/ 4585109 h 5486232"/>
              <a:gd name="connsiteX37" fmla="*/ 4867912 w 6003312"/>
              <a:gd name="connsiteY37" fmla="*/ 4183911 h 5486232"/>
              <a:gd name="connsiteX38" fmla="*/ 5048221 w 6003312"/>
              <a:gd name="connsiteY38" fmla="*/ 4145423 h 5486232"/>
              <a:gd name="connsiteX39" fmla="*/ 4280550 w 6003312"/>
              <a:gd name="connsiteY39" fmla="*/ 4145423 h 5486232"/>
              <a:gd name="connsiteX40" fmla="*/ 4720235 w 6003312"/>
              <a:gd name="connsiteY40" fmla="*/ 4585109 h 5486232"/>
              <a:gd name="connsiteX41" fmla="*/ 4280550 w 6003312"/>
              <a:gd name="connsiteY41" fmla="*/ 5024794 h 5486232"/>
              <a:gd name="connsiteX42" fmla="*/ 3840865 w 6003312"/>
              <a:gd name="connsiteY42" fmla="*/ 4585109 h 5486232"/>
              <a:gd name="connsiteX43" fmla="*/ 4280550 w 6003312"/>
              <a:gd name="connsiteY43" fmla="*/ 4145423 h 5486232"/>
              <a:gd name="connsiteX44" fmla="*/ 650533 w 6003312"/>
              <a:gd name="connsiteY44" fmla="*/ 3358927 h 5486232"/>
              <a:gd name="connsiteX45" fmla="*/ 5412185 w 6003312"/>
              <a:gd name="connsiteY45" fmla="*/ 3358927 h 5486232"/>
              <a:gd name="connsiteX46" fmla="*/ 5412185 w 6003312"/>
              <a:gd name="connsiteY46" fmla="*/ 3670597 h 5486232"/>
              <a:gd name="connsiteX47" fmla="*/ 650533 w 6003312"/>
              <a:gd name="connsiteY47" fmla="*/ 3670597 h 5486232"/>
              <a:gd name="connsiteX48" fmla="*/ 650533 w 6003312"/>
              <a:gd name="connsiteY48" fmla="*/ 3358927 h 5486232"/>
              <a:gd name="connsiteX49" fmla="*/ 3432974 w 6003312"/>
              <a:gd name="connsiteY49" fmla="*/ 606607 h 5486232"/>
              <a:gd name="connsiteX50" fmla="*/ 3712013 w 6003312"/>
              <a:gd name="connsiteY50" fmla="*/ 768089 h 5486232"/>
              <a:gd name="connsiteX51" fmla="*/ 3025502 w 6003312"/>
              <a:gd name="connsiteY51" fmla="*/ 1957038 h 5486232"/>
              <a:gd name="connsiteX52" fmla="*/ 2746045 w 6003312"/>
              <a:gd name="connsiteY52" fmla="*/ 1795974 h 5486232"/>
              <a:gd name="connsiteX53" fmla="*/ 2746045 w 6003312"/>
              <a:gd name="connsiteY53" fmla="*/ 1795974 h 5486232"/>
              <a:gd name="connsiteX54" fmla="*/ 2291299 w 6003312"/>
              <a:gd name="connsiteY54" fmla="*/ 1533250 h 5486232"/>
              <a:gd name="connsiteX55" fmla="*/ 2452782 w 6003312"/>
              <a:gd name="connsiteY55" fmla="*/ 1253793 h 5486232"/>
              <a:gd name="connsiteX56" fmla="*/ 2907528 w 6003312"/>
              <a:gd name="connsiteY56" fmla="*/ 1516516 h 5486232"/>
              <a:gd name="connsiteX57" fmla="*/ 3432974 w 6003312"/>
              <a:gd name="connsiteY57" fmla="*/ 606607 h 5486232"/>
              <a:gd name="connsiteX58" fmla="*/ 3001656 w 6003312"/>
              <a:gd name="connsiteY58" fmla="*/ 197043 h 5486232"/>
              <a:gd name="connsiteX59" fmla="*/ 4086436 w 6003312"/>
              <a:gd name="connsiteY59" fmla="*/ 1281822 h 5486232"/>
              <a:gd name="connsiteX60" fmla="*/ 3001656 w 6003312"/>
              <a:gd name="connsiteY60" fmla="*/ 2366602 h 5486232"/>
              <a:gd name="connsiteX61" fmla="*/ 1916876 w 6003312"/>
              <a:gd name="connsiteY61" fmla="*/ 1281822 h 5486232"/>
              <a:gd name="connsiteX62" fmla="*/ 3001656 w 6003312"/>
              <a:gd name="connsiteY62" fmla="*/ 197043 h 548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3312" h="5486232">
                <a:moveTo>
                  <a:pt x="3001656" y="0"/>
                </a:moveTo>
                <a:cubicBezTo>
                  <a:pt x="3709921" y="0"/>
                  <a:pt x="4283897" y="573975"/>
                  <a:pt x="4283897" y="1281822"/>
                </a:cubicBezTo>
                <a:cubicBezTo>
                  <a:pt x="4283897" y="1990088"/>
                  <a:pt x="3709921" y="2564063"/>
                  <a:pt x="3001656" y="2564063"/>
                </a:cubicBezTo>
                <a:cubicBezTo>
                  <a:pt x="2293809" y="2564063"/>
                  <a:pt x="1719834" y="1990088"/>
                  <a:pt x="1719834" y="1281822"/>
                </a:cubicBezTo>
                <a:cubicBezTo>
                  <a:pt x="1719834" y="573975"/>
                  <a:pt x="2293809" y="0"/>
                  <a:pt x="3001656" y="0"/>
                </a:cubicBezTo>
                <a:close/>
                <a:moveTo>
                  <a:pt x="346812" y="1704773"/>
                </a:moveTo>
                <a:lnTo>
                  <a:pt x="1452509" y="1704773"/>
                </a:lnTo>
                <a:cubicBezTo>
                  <a:pt x="1493507" y="1854542"/>
                  <a:pt x="1555423" y="1995526"/>
                  <a:pt x="1634909" y="2124796"/>
                </a:cubicBezTo>
                <a:lnTo>
                  <a:pt x="346393" y="2124796"/>
                </a:lnTo>
                <a:lnTo>
                  <a:pt x="346393" y="2928027"/>
                </a:lnTo>
                <a:lnTo>
                  <a:pt x="5657337" y="2928027"/>
                </a:lnTo>
                <a:lnTo>
                  <a:pt x="5657337" y="2124796"/>
                </a:lnTo>
                <a:lnTo>
                  <a:pt x="4368403" y="2124796"/>
                </a:lnTo>
                <a:cubicBezTo>
                  <a:pt x="4448308" y="1995526"/>
                  <a:pt x="4510224" y="1854542"/>
                  <a:pt x="4550804" y="1704773"/>
                </a:cubicBezTo>
                <a:lnTo>
                  <a:pt x="5656919" y="1704773"/>
                </a:lnTo>
                <a:cubicBezTo>
                  <a:pt x="5847686" y="1704773"/>
                  <a:pt x="6003312" y="1860818"/>
                  <a:pt x="6003312" y="2051167"/>
                </a:cubicBezTo>
                <a:lnTo>
                  <a:pt x="6003312" y="5139840"/>
                </a:lnTo>
                <a:cubicBezTo>
                  <a:pt x="6003312" y="5330607"/>
                  <a:pt x="5847686" y="5486233"/>
                  <a:pt x="5656919" y="5486233"/>
                </a:cubicBezTo>
                <a:lnTo>
                  <a:pt x="346812" y="5486233"/>
                </a:lnTo>
                <a:cubicBezTo>
                  <a:pt x="156044" y="5486233"/>
                  <a:pt x="0" y="5330607"/>
                  <a:pt x="0" y="5139840"/>
                </a:cubicBezTo>
                <a:lnTo>
                  <a:pt x="0" y="2051167"/>
                </a:lnTo>
                <a:cubicBezTo>
                  <a:pt x="0" y="1860818"/>
                  <a:pt x="156044" y="1704773"/>
                  <a:pt x="346812" y="1704773"/>
                </a:cubicBezTo>
                <a:close/>
                <a:moveTo>
                  <a:pt x="657227" y="4171779"/>
                </a:moveTo>
                <a:lnTo>
                  <a:pt x="3359763" y="4171779"/>
                </a:lnTo>
                <a:lnTo>
                  <a:pt x="3359763" y="4336191"/>
                </a:lnTo>
                <a:lnTo>
                  <a:pt x="657227" y="4336191"/>
                </a:lnTo>
                <a:lnTo>
                  <a:pt x="657227" y="4171779"/>
                </a:lnTo>
                <a:close/>
                <a:moveTo>
                  <a:pt x="657227" y="4664177"/>
                </a:moveTo>
                <a:lnTo>
                  <a:pt x="2281259" y="4664177"/>
                </a:lnTo>
                <a:lnTo>
                  <a:pt x="2281259" y="4828588"/>
                </a:lnTo>
                <a:lnTo>
                  <a:pt x="657227" y="4828588"/>
                </a:lnTo>
                <a:lnTo>
                  <a:pt x="657227" y="4664177"/>
                </a:lnTo>
                <a:close/>
                <a:moveTo>
                  <a:pt x="5048221" y="4145423"/>
                </a:moveTo>
                <a:cubicBezTo>
                  <a:pt x="5291282" y="4145423"/>
                  <a:pt x="5487906" y="4342466"/>
                  <a:pt x="5487906" y="4585109"/>
                </a:cubicBezTo>
                <a:cubicBezTo>
                  <a:pt x="5487906" y="4828169"/>
                  <a:pt x="5291282" y="5024794"/>
                  <a:pt x="5048221" y="5024794"/>
                </a:cubicBezTo>
                <a:cubicBezTo>
                  <a:pt x="4984213" y="5024794"/>
                  <a:pt x="4923134" y="5010988"/>
                  <a:pt x="4867912" y="4986306"/>
                </a:cubicBezTo>
                <a:cubicBezTo>
                  <a:pt x="4980448" y="4889248"/>
                  <a:pt x="5051149" y="4745336"/>
                  <a:pt x="5051149" y="4585109"/>
                </a:cubicBezTo>
                <a:cubicBezTo>
                  <a:pt x="5051149" y="4424881"/>
                  <a:pt x="4980448" y="4281387"/>
                  <a:pt x="4867912" y="4183911"/>
                </a:cubicBezTo>
                <a:cubicBezTo>
                  <a:pt x="4923134" y="4159229"/>
                  <a:pt x="4984213" y="4145423"/>
                  <a:pt x="5048221" y="4145423"/>
                </a:cubicBezTo>
                <a:close/>
                <a:moveTo>
                  <a:pt x="4280550" y="4145423"/>
                </a:moveTo>
                <a:cubicBezTo>
                  <a:pt x="4523193" y="4145423"/>
                  <a:pt x="4720235" y="4342466"/>
                  <a:pt x="4720235" y="4585109"/>
                </a:cubicBezTo>
                <a:cubicBezTo>
                  <a:pt x="4720235" y="4828169"/>
                  <a:pt x="4523193" y="5024794"/>
                  <a:pt x="4280550" y="5024794"/>
                </a:cubicBezTo>
                <a:cubicBezTo>
                  <a:pt x="4037489" y="5024794"/>
                  <a:pt x="3840865" y="4828169"/>
                  <a:pt x="3840865" y="4585109"/>
                </a:cubicBezTo>
                <a:cubicBezTo>
                  <a:pt x="3840865" y="4342466"/>
                  <a:pt x="4037489" y="4145423"/>
                  <a:pt x="4280550" y="4145423"/>
                </a:cubicBezTo>
                <a:close/>
                <a:moveTo>
                  <a:pt x="650533" y="3358927"/>
                </a:moveTo>
                <a:lnTo>
                  <a:pt x="5412185" y="3358927"/>
                </a:lnTo>
                <a:lnTo>
                  <a:pt x="5412185" y="3670597"/>
                </a:lnTo>
                <a:lnTo>
                  <a:pt x="650533" y="3670597"/>
                </a:lnTo>
                <a:lnTo>
                  <a:pt x="650533" y="3358927"/>
                </a:lnTo>
                <a:close/>
                <a:moveTo>
                  <a:pt x="3432974" y="606607"/>
                </a:moveTo>
                <a:lnTo>
                  <a:pt x="3712013" y="768089"/>
                </a:lnTo>
                <a:cubicBezTo>
                  <a:pt x="3483176" y="1164266"/>
                  <a:pt x="3254339" y="1560861"/>
                  <a:pt x="3025502" y="1957038"/>
                </a:cubicBezTo>
                <a:lnTo>
                  <a:pt x="2746045" y="1795974"/>
                </a:lnTo>
                <a:lnTo>
                  <a:pt x="2746045" y="1795974"/>
                </a:lnTo>
                <a:lnTo>
                  <a:pt x="2291299" y="1533250"/>
                </a:lnTo>
                <a:lnTo>
                  <a:pt x="2452782" y="1253793"/>
                </a:lnTo>
                <a:lnTo>
                  <a:pt x="2907528" y="1516516"/>
                </a:lnTo>
                <a:lnTo>
                  <a:pt x="3432974" y="606607"/>
                </a:lnTo>
                <a:close/>
                <a:moveTo>
                  <a:pt x="3001656" y="197043"/>
                </a:moveTo>
                <a:cubicBezTo>
                  <a:pt x="3600732" y="197043"/>
                  <a:pt x="4086436" y="682746"/>
                  <a:pt x="4086436" y="1281822"/>
                </a:cubicBezTo>
                <a:cubicBezTo>
                  <a:pt x="4086436" y="1881317"/>
                  <a:pt x="3600732" y="2366602"/>
                  <a:pt x="3001656" y="2366602"/>
                </a:cubicBezTo>
                <a:cubicBezTo>
                  <a:pt x="2402580" y="2366602"/>
                  <a:pt x="1916876" y="1881317"/>
                  <a:pt x="1916876" y="1281822"/>
                </a:cubicBezTo>
                <a:cubicBezTo>
                  <a:pt x="1916876" y="682746"/>
                  <a:pt x="2402580" y="197043"/>
                  <a:pt x="3001656" y="197043"/>
                </a:cubicBezTo>
                <a:close/>
              </a:path>
            </a:pathLst>
          </a:custGeom>
          <a:solidFill>
            <a:schemeClr val="bg2"/>
          </a:solidFill>
          <a:ln w="418" cap="flat">
            <a:noFill/>
            <a:prstDash val="solid"/>
            <a:miter/>
          </a:ln>
          <a:effectLst>
            <a:outerShdw blurRad="25400" dist="76200" dir="2700000" algn="tl" rotWithShape="0">
              <a:prstClr val="black">
                <a:alpha val="30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CC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245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DA2909C7-1E3B-FB58-2361-5D086C9EB961}"/>
              </a:ext>
            </a:extLst>
          </p:cNvPr>
          <p:cNvSpPr txBox="1">
            <a:spLocks/>
          </p:cNvSpPr>
          <p:nvPr/>
        </p:nvSpPr>
        <p:spPr>
          <a:xfrm>
            <a:off x="534699" y="2228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Calibri"/>
              </a:rPr>
              <a:t>Whole Child Health Strategies</a:t>
            </a: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grpSp>
        <p:nvGrpSpPr>
          <p:cNvPr id="2" name="Group 1">
            <a:extLst>
              <a:ext uri="{FF2B5EF4-FFF2-40B4-BE49-F238E27FC236}">
                <a16:creationId xmlns:a16="http://schemas.microsoft.com/office/drawing/2014/main" id="{FF7A727E-DE7D-94EA-9521-E1DAD1C020B8}"/>
              </a:ext>
            </a:extLst>
          </p:cNvPr>
          <p:cNvGrpSpPr/>
          <p:nvPr/>
        </p:nvGrpSpPr>
        <p:grpSpPr>
          <a:xfrm>
            <a:off x="1457718" y="1828801"/>
            <a:ext cx="8853096" cy="4384521"/>
            <a:chOff x="2329319" y="2355860"/>
            <a:chExt cx="7613957" cy="3625848"/>
          </a:xfrm>
        </p:grpSpPr>
        <p:grpSp>
          <p:nvGrpSpPr>
            <p:cNvPr id="3" name="Group 2">
              <a:extLst>
                <a:ext uri="{FF2B5EF4-FFF2-40B4-BE49-F238E27FC236}">
                  <a16:creationId xmlns:a16="http://schemas.microsoft.com/office/drawing/2014/main" id="{D79ACC07-D866-E6BA-ECB4-A4D98153ABD7}"/>
                </a:ext>
              </a:extLst>
            </p:cNvPr>
            <p:cNvGrpSpPr/>
            <p:nvPr/>
          </p:nvGrpSpPr>
          <p:grpSpPr>
            <a:xfrm>
              <a:off x="2329319" y="2355860"/>
              <a:ext cx="7613957" cy="3625848"/>
              <a:chOff x="2329319" y="1789805"/>
              <a:chExt cx="7613957" cy="3625848"/>
            </a:xfrm>
          </p:grpSpPr>
          <p:grpSp>
            <p:nvGrpSpPr>
              <p:cNvPr id="62" name="Group 61">
                <a:extLst>
                  <a:ext uri="{FF2B5EF4-FFF2-40B4-BE49-F238E27FC236}">
                    <a16:creationId xmlns:a16="http://schemas.microsoft.com/office/drawing/2014/main" id="{F6F2A8AE-C8DA-C2FD-E787-41A78026CBF1}"/>
                  </a:ext>
                </a:extLst>
              </p:cNvPr>
              <p:cNvGrpSpPr/>
              <p:nvPr/>
            </p:nvGrpSpPr>
            <p:grpSpPr>
              <a:xfrm>
                <a:off x="2329319" y="1789805"/>
                <a:ext cx="7613957" cy="3625848"/>
                <a:chOff x="774553" y="1861284"/>
                <a:chExt cx="7613957" cy="3625848"/>
              </a:xfrm>
            </p:grpSpPr>
            <p:grpSp>
              <p:nvGrpSpPr>
                <p:cNvPr id="235" name="Group 234">
                  <a:extLst>
                    <a:ext uri="{FF2B5EF4-FFF2-40B4-BE49-F238E27FC236}">
                      <a16:creationId xmlns:a16="http://schemas.microsoft.com/office/drawing/2014/main" id="{08CB468F-33FC-0750-F833-5CC32763337C}"/>
                    </a:ext>
                  </a:extLst>
                </p:cNvPr>
                <p:cNvGrpSpPr/>
                <p:nvPr/>
              </p:nvGrpSpPr>
              <p:grpSpPr>
                <a:xfrm>
                  <a:off x="774553" y="1983405"/>
                  <a:ext cx="7613957" cy="3451487"/>
                  <a:chOff x="774553" y="1983405"/>
                  <a:chExt cx="7613957" cy="3451487"/>
                </a:xfrm>
              </p:grpSpPr>
              <p:sp>
                <p:nvSpPr>
                  <p:cNvPr id="256" name="Rectangle 255">
                    <a:extLst>
                      <a:ext uri="{FF2B5EF4-FFF2-40B4-BE49-F238E27FC236}">
                        <a16:creationId xmlns:a16="http://schemas.microsoft.com/office/drawing/2014/main" id="{DA517684-5D55-57E7-1AB2-DE0586AA8255}"/>
                      </a:ext>
                    </a:extLst>
                  </p:cNvPr>
                  <p:cNvSpPr/>
                  <p:nvPr/>
                </p:nvSpPr>
                <p:spPr>
                  <a:xfrm>
                    <a:off x="774553" y="3030774"/>
                    <a:ext cx="1849499" cy="687206"/>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and Community Partnerships</a:t>
                    </a:r>
                  </a:p>
                </p:txBody>
              </p:sp>
              <p:sp>
                <p:nvSpPr>
                  <p:cNvPr id="257" name="Rectangle 256">
                    <a:extLst>
                      <a:ext uri="{FF2B5EF4-FFF2-40B4-BE49-F238E27FC236}">
                        <a16:creationId xmlns:a16="http://schemas.microsoft.com/office/drawing/2014/main" id="{EFAD041E-F1CA-A4D9-664D-EC01C5BD80A8}"/>
                      </a:ext>
                    </a:extLst>
                  </p:cNvPr>
                  <p:cNvSpPr/>
                  <p:nvPr/>
                </p:nvSpPr>
                <p:spPr>
                  <a:xfrm>
                    <a:off x="5961350" y="4951303"/>
                    <a:ext cx="1748975" cy="48358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Voice and Promotion</a:t>
                    </a:r>
                  </a:p>
                </p:txBody>
              </p:sp>
              <p:sp>
                <p:nvSpPr>
                  <p:cNvPr id="258" name="Rectangle 257">
                    <a:extLst>
                      <a:ext uri="{FF2B5EF4-FFF2-40B4-BE49-F238E27FC236}">
                        <a16:creationId xmlns:a16="http://schemas.microsoft.com/office/drawing/2014/main" id="{505E3B40-0952-EE8A-8495-BE6B97C28799}"/>
                      </a:ext>
                    </a:extLst>
                  </p:cNvPr>
                  <p:cNvSpPr/>
                  <p:nvPr/>
                </p:nvSpPr>
                <p:spPr>
                  <a:xfrm>
                    <a:off x="1439872" y="4896285"/>
                    <a:ext cx="1556752" cy="27997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 Services</a:t>
                    </a:r>
                  </a:p>
                </p:txBody>
              </p:sp>
              <p:sp>
                <p:nvSpPr>
                  <p:cNvPr id="259" name="Rectangle 258">
                    <a:extLst>
                      <a:ext uri="{FF2B5EF4-FFF2-40B4-BE49-F238E27FC236}">
                        <a16:creationId xmlns:a16="http://schemas.microsoft.com/office/drawing/2014/main" id="{7180204A-0259-B436-FDB8-2DE6EFC6C2F5}"/>
                      </a:ext>
                    </a:extLst>
                  </p:cNvPr>
                  <p:cNvSpPr/>
                  <p:nvPr/>
                </p:nvSpPr>
                <p:spPr>
                  <a:xfrm>
                    <a:off x="6405216" y="3177802"/>
                    <a:ext cx="1983294" cy="27997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Counselor Support</a:t>
                    </a:r>
                  </a:p>
                </p:txBody>
              </p:sp>
              <p:sp>
                <p:nvSpPr>
                  <p:cNvPr id="260" name="Rectangle 259">
                    <a:extLst>
                      <a:ext uri="{FF2B5EF4-FFF2-40B4-BE49-F238E27FC236}">
                        <a16:creationId xmlns:a16="http://schemas.microsoft.com/office/drawing/2014/main" id="{34FE3B83-E0A5-1944-95DF-2847892CF3A0}"/>
                      </a:ext>
                    </a:extLst>
                  </p:cNvPr>
                  <p:cNvSpPr/>
                  <p:nvPr/>
                </p:nvSpPr>
                <p:spPr>
                  <a:xfrm>
                    <a:off x="5122141" y="1983405"/>
                    <a:ext cx="1968738" cy="27997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Parent Education</a:t>
                    </a:r>
                  </a:p>
                </p:txBody>
              </p:sp>
              <p:sp>
                <p:nvSpPr>
                  <p:cNvPr id="261" name="Rectangle 260">
                    <a:extLst>
                      <a:ext uri="{FF2B5EF4-FFF2-40B4-BE49-F238E27FC236}">
                        <a16:creationId xmlns:a16="http://schemas.microsoft.com/office/drawing/2014/main" id="{278BE801-F616-E9DA-0BAB-B72DFAF33A51}"/>
                      </a:ext>
                    </a:extLst>
                  </p:cNvPr>
                  <p:cNvSpPr/>
                  <p:nvPr/>
                </p:nvSpPr>
                <p:spPr>
                  <a:xfrm>
                    <a:off x="3893376" y="3514258"/>
                    <a:ext cx="1358612" cy="33087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Strategy </a:t>
                    </a:r>
                  </a:p>
                </p:txBody>
              </p:sp>
            </p:grpSp>
            <p:grpSp>
              <p:nvGrpSpPr>
                <p:cNvPr id="236" name="Group 235">
                  <a:extLst>
                    <a:ext uri="{FF2B5EF4-FFF2-40B4-BE49-F238E27FC236}">
                      <a16:creationId xmlns:a16="http://schemas.microsoft.com/office/drawing/2014/main" id="{68D9830F-3339-C0A7-5662-3E50CFC1ED0A}"/>
                    </a:ext>
                  </a:extLst>
                </p:cNvPr>
                <p:cNvGrpSpPr/>
                <p:nvPr/>
              </p:nvGrpSpPr>
              <p:grpSpPr>
                <a:xfrm>
                  <a:off x="2835751" y="1861284"/>
                  <a:ext cx="3472499" cy="3625848"/>
                  <a:chOff x="2787022" y="2061701"/>
                  <a:chExt cx="3472499" cy="3625848"/>
                </a:xfrm>
              </p:grpSpPr>
              <p:grpSp>
                <p:nvGrpSpPr>
                  <p:cNvPr id="237" name="Group 236">
                    <a:extLst>
                      <a:ext uri="{FF2B5EF4-FFF2-40B4-BE49-F238E27FC236}">
                        <a16:creationId xmlns:a16="http://schemas.microsoft.com/office/drawing/2014/main" id="{D805495B-6216-9EDC-C25B-7A83CE5207C3}"/>
                      </a:ext>
                    </a:extLst>
                  </p:cNvPr>
                  <p:cNvGrpSpPr/>
                  <p:nvPr/>
                </p:nvGrpSpPr>
                <p:grpSpPr>
                  <a:xfrm>
                    <a:off x="2787022" y="2061701"/>
                    <a:ext cx="3472499" cy="3625848"/>
                    <a:chOff x="2787022" y="2061701"/>
                    <a:chExt cx="3472499" cy="3625848"/>
                  </a:xfrm>
                </p:grpSpPr>
                <p:sp>
                  <p:nvSpPr>
                    <p:cNvPr id="239" name="Oval 238">
                      <a:extLst>
                        <a:ext uri="{FF2B5EF4-FFF2-40B4-BE49-F238E27FC236}">
                          <a16:creationId xmlns:a16="http://schemas.microsoft.com/office/drawing/2014/main" id="{340F5133-F0E6-E20F-56B0-60A670E4C2DF}"/>
                        </a:ext>
                      </a:extLst>
                    </p:cNvPr>
                    <p:cNvSpPr/>
                    <p:nvPr/>
                  </p:nvSpPr>
                  <p:spPr>
                    <a:xfrm>
                      <a:off x="3119277" y="2453967"/>
                      <a:ext cx="2859128" cy="286059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0" name="Group 239">
                      <a:extLst>
                        <a:ext uri="{FF2B5EF4-FFF2-40B4-BE49-F238E27FC236}">
                          <a16:creationId xmlns:a16="http://schemas.microsoft.com/office/drawing/2014/main" id="{F514EBCC-9418-B387-EE7C-021551512668}"/>
                        </a:ext>
                      </a:extLst>
                    </p:cNvPr>
                    <p:cNvGrpSpPr/>
                    <p:nvPr/>
                  </p:nvGrpSpPr>
                  <p:grpSpPr>
                    <a:xfrm>
                      <a:off x="2787022" y="2061701"/>
                      <a:ext cx="3472499" cy="3625848"/>
                      <a:chOff x="2787022" y="2061701"/>
                      <a:chExt cx="3472499" cy="3625848"/>
                    </a:xfrm>
                  </p:grpSpPr>
                  <p:grpSp>
                    <p:nvGrpSpPr>
                      <p:cNvPr id="241" name="Group 240">
                        <a:extLst>
                          <a:ext uri="{FF2B5EF4-FFF2-40B4-BE49-F238E27FC236}">
                            <a16:creationId xmlns:a16="http://schemas.microsoft.com/office/drawing/2014/main" id="{68E9D600-DD58-8FD5-536B-6C6CF9DAA5BE}"/>
                          </a:ext>
                        </a:extLst>
                      </p:cNvPr>
                      <p:cNvGrpSpPr/>
                      <p:nvPr/>
                    </p:nvGrpSpPr>
                    <p:grpSpPr>
                      <a:xfrm>
                        <a:off x="4080774" y="2061701"/>
                        <a:ext cx="891164" cy="891162"/>
                        <a:chOff x="3933179" y="982161"/>
                        <a:chExt cx="1171864" cy="1171864"/>
                      </a:xfrm>
                    </p:grpSpPr>
                    <p:sp>
                      <p:nvSpPr>
                        <p:cNvPr id="254" name="Oval 253">
                          <a:extLst>
                            <a:ext uri="{FF2B5EF4-FFF2-40B4-BE49-F238E27FC236}">
                              <a16:creationId xmlns:a16="http://schemas.microsoft.com/office/drawing/2014/main" id="{478AA679-9F97-349D-FA02-98AEA1CCC5C3}"/>
                            </a:ext>
                          </a:extLst>
                        </p:cNvPr>
                        <p:cNvSpPr/>
                        <p:nvPr/>
                      </p:nvSpPr>
                      <p:spPr>
                        <a:xfrm>
                          <a:off x="3933179" y="982161"/>
                          <a:ext cx="1171864" cy="1171864"/>
                        </a:xfrm>
                        <a:prstGeom prst="ellipse">
                          <a:avLst/>
                        </a:prstGeom>
                        <a:solidFill>
                          <a:srgbClr val="8F2829"/>
                        </a:solidFill>
                        <a:ln>
                          <a:solidFill>
                            <a:schemeClr val="bg1"/>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id="{2B6CC819-93C6-B318-73C8-DC995C357E0A}"/>
                            </a:ext>
                          </a:extLst>
                        </p:cNvPr>
                        <p:cNvSpPr/>
                        <p:nvPr/>
                      </p:nvSpPr>
                      <p:spPr>
                        <a:xfrm>
                          <a:off x="4037558" y="1086541"/>
                          <a:ext cx="963106" cy="963105"/>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2" name="Group 241">
                        <a:extLst>
                          <a:ext uri="{FF2B5EF4-FFF2-40B4-BE49-F238E27FC236}">
                            <a16:creationId xmlns:a16="http://schemas.microsoft.com/office/drawing/2014/main" id="{F599C04E-B835-B472-2A2A-A1C0F41383E5}"/>
                          </a:ext>
                        </a:extLst>
                      </p:cNvPr>
                      <p:cNvGrpSpPr/>
                      <p:nvPr/>
                    </p:nvGrpSpPr>
                    <p:grpSpPr>
                      <a:xfrm>
                        <a:off x="2787022" y="3088396"/>
                        <a:ext cx="891164" cy="891162"/>
                        <a:chOff x="3933179" y="982161"/>
                        <a:chExt cx="1171864" cy="1171864"/>
                      </a:xfrm>
                    </p:grpSpPr>
                    <p:sp>
                      <p:nvSpPr>
                        <p:cNvPr id="252" name="Oval 251">
                          <a:extLst>
                            <a:ext uri="{FF2B5EF4-FFF2-40B4-BE49-F238E27FC236}">
                              <a16:creationId xmlns:a16="http://schemas.microsoft.com/office/drawing/2014/main" id="{2E617061-6423-9CC4-BE83-0428B787B9E3}"/>
                            </a:ext>
                          </a:extLst>
                        </p:cNvPr>
                        <p:cNvSpPr/>
                        <p:nvPr/>
                      </p:nvSpPr>
                      <p:spPr>
                        <a:xfrm>
                          <a:off x="3933179" y="982161"/>
                          <a:ext cx="1171864" cy="1171864"/>
                        </a:xfrm>
                        <a:prstGeom prst="ellipse">
                          <a:avLst/>
                        </a:prstGeom>
                        <a:solidFill>
                          <a:srgbClr val="8F2829"/>
                        </a:solidFill>
                        <a:ln>
                          <a:solidFill>
                            <a:schemeClr val="bg1"/>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0A09A6BB-3D31-D75A-DA7A-01EAC0111DE5}"/>
                            </a:ext>
                          </a:extLst>
                        </p:cNvPr>
                        <p:cNvSpPr/>
                        <p:nvPr/>
                      </p:nvSpPr>
                      <p:spPr>
                        <a:xfrm>
                          <a:off x="4037560" y="1086541"/>
                          <a:ext cx="963106" cy="963105"/>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3" name="Group 242">
                        <a:extLst>
                          <a:ext uri="{FF2B5EF4-FFF2-40B4-BE49-F238E27FC236}">
                            <a16:creationId xmlns:a16="http://schemas.microsoft.com/office/drawing/2014/main" id="{047E77F0-93CF-F37B-229D-515D2861B4B8}"/>
                          </a:ext>
                        </a:extLst>
                      </p:cNvPr>
                      <p:cNvGrpSpPr/>
                      <p:nvPr/>
                    </p:nvGrpSpPr>
                    <p:grpSpPr>
                      <a:xfrm>
                        <a:off x="5368357" y="3088396"/>
                        <a:ext cx="891164" cy="891162"/>
                        <a:chOff x="3933179" y="982161"/>
                        <a:chExt cx="1171864" cy="1171864"/>
                      </a:xfrm>
                    </p:grpSpPr>
                    <p:sp>
                      <p:nvSpPr>
                        <p:cNvPr id="250" name="Oval 249">
                          <a:extLst>
                            <a:ext uri="{FF2B5EF4-FFF2-40B4-BE49-F238E27FC236}">
                              <a16:creationId xmlns:a16="http://schemas.microsoft.com/office/drawing/2014/main" id="{68BC9B21-0BBD-70A7-05A2-C1EE4EB969E7}"/>
                            </a:ext>
                          </a:extLst>
                        </p:cNvPr>
                        <p:cNvSpPr/>
                        <p:nvPr/>
                      </p:nvSpPr>
                      <p:spPr>
                        <a:xfrm>
                          <a:off x="3933179" y="982161"/>
                          <a:ext cx="1171864" cy="1171864"/>
                        </a:xfrm>
                        <a:prstGeom prst="ellipse">
                          <a:avLst/>
                        </a:prstGeom>
                        <a:solidFill>
                          <a:srgbClr val="8F2829"/>
                        </a:solidFill>
                        <a:ln>
                          <a:solidFill>
                            <a:schemeClr val="bg1"/>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58561D60-2EA0-8A66-BA35-8FA4EE8340BE}"/>
                            </a:ext>
                          </a:extLst>
                        </p:cNvPr>
                        <p:cNvSpPr/>
                        <p:nvPr/>
                      </p:nvSpPr>
                      <p:spPr>
                        <a:xfrm>
                          <a:off x="4037560" y="1086541"/>
                          <a:ext cx="963106" cy="963105"/>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4" name="Group 243">
                        <a:extLst>
                          <a:ext uri="{FF2B5EF4-FFF2-40B4-BE49-F238E27FC236}">
                            <a16:creationId xmlns:a16="http://schemas.microsoft.com/office/drawing/2014/main" id="{27038FB8-3DC7-72BF-707D-2B72597074E2}"/>
                          </a:ext>
                        </a:extLst>
                      </p:cNvPr>
                      <p:cNvGrpSpPr/>
                      <p:nvPr/>
                    </p:nvGrpSpPr>
                    <p:grpSpPr>
                      <a:xfrm>
                        <a:off x="4942472" y="4796387"/>
                        <a:ext cx="891164" cy="891162"/>
                        <a:chOff x="3933179" y="982161"/>
                        <a:chExt cx="1171864" cy="1171864"/>
                      </a:xfrm>
                    </p:grpSpPr>
                    <p:sp>
                      <p:nvSpPr>
                        <p:cNvPr id="248" name="Oval 247">
                          <a:extLst>
                            <a:ext uri="{FF2B5EF4-FFF2-40B4-BE49-F238E27FC236}">
                              <a16:creationId xmlns:a16="http://schemas.microsoft.com/office/drawing/2014/main" id="{FCF2DC0A-00FF-B9EB-B3DE-6E78DDDA65A2}"/>
                            </a:ext>
                          </a:extLst>
                        </p:cNvPr>
                        <p:cNvSpPr/>
                        <p:nvPr/>
                      </p:nvSpPr>
                      <p:spPr>
                        <a:xfrm>
                          <a:off x="3933179" y="982161"/>
                          <a:ext cx="1171864" cy="1171864"/>
                        </a:xfrm>
                        <a:prstGeom prst="ellipse">
                          <a:avLst/>
                        </a:prstGeom>
                        <a:solidFill>
                          <a:srgbClr val="8F2829"/>
                        </a:solidFill>
                        <a:ln>
                          <a:solidFill>
                            <a:schemeClr val="bg1"/>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D1EC0E6A-1175-39A4-6265-B14FB74AB905}"/>
                            </a:ext>
                          </a:extLst>
                        </p:cNvPr>
                        <p:cNvSpPr/>
                        <p:nvPr/>
                      </p:nvSpPr>
                      <p:spPr>
                        <a:xfrm>
                          <a:off x="4037560" y="1086541"/>
                          <a:ext cx="963106" cy="963105"/>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5" name="Group 244">
                        <a:extLst>
                          <a:ext uri="{FF2B5EF4-FFF2-40B4-BE49-F238E27FC236}">
                            <a16:creationId xmlns:a16="http://schemas.microsoft.com/office/drawing/2014/main" id="{4300A27D-789F-8763-3B83-A0F27E35B25B}"/>
                          </a:ext>
                        </a:extLst>
                      </p:cNvPr>
                      <p:cNvGrpSpPr/>
                      <p:nvPr/>
                    </p:nvGrpSpPr>
                    <p:grpSpPr>
                      <a:xfrm>
                        <a:off x="3212908" y="4796387"/>
                        <a:ext cx="891164" cy="891162"/>
                        <a:chOff x="3933179" y="982161"/>
                        <a:chExt cx="1171864" cy="1171864"/>
                      </a:xfrm>
                    </p:grpSpPr>
                    <p:sp>
                      <p:nvSpPr>
                        <p:cNvPr id="246" name="Oval 245">
                          <a:extLst>
                            <a:ext uri="{FF2B5EF4-FFF2-40B4-BE49-F238E27FC236}">
                              <a16:creationId xmlns:a16="http://schemas.microsoft.com/office/drawing/2014/main" id="{B29004A9-B6BF-5789-277B-55DB5A5B83D3}"/>
                            </a:ext>
                          </a:extLst>
                        </p:cNvPr>
                        <p:cNvSpPr/>
                        <p:nvPr/>
                      </p:nvSpPr>
                      <p:spPr>
                        <a:xfrm>
                          <a:off x="3933179" y="982161"/>
                          <a:ext cx="1171864" cy="1171864"/>
                        </a:xfrm>
                        <a:prstGeom prst="ellipse">
                          <a:avLst/>
                        </a:prstGeom>
                        <a:solidFill>
                          <a:srgbClr val="8F2829"/>
                        </a:solidFill>
                        <a:ln>
                          <a:solidFill>
                            <a:schemeClr val="bg1"/>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4650ABEE-07F5-8943-98AD-FD33376023FC}"/>
                            </a:ext>
                          </a:extLst>
                        </p:cNvPr>
                        <p:cNvSpPr/>
                        <p:nvPr/>
                      </p:nvSpPr>
                      <p:spPr>
                        <a:xfrm>
                          <a:off x="4037560" y="1086541"/>
                          <a:ext cx="963106" cy="963105"/>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38" name="Donut 198">
                    <a:extLst>
                      <a:ext uri="{FF2B5EF4-FFF2-40B4-BE49-F238E27FC236}">
                        <a16:creationId xmlns:a16="http://schemas.microsoft.com/office/drawing/2014/main" id="{D5D6C8D2-BC11-E651-2D1C-270817511972}"/>
                      </a:ext>
                    </a:extLst>
                  </p:cNvPr>
                  <p:cNvSpPr/>
                  <p:nvPr/>
                </p:nvSpPr>
                <p:spPr>
                  <a:xfrm>
                    <a:off x="3692977" y="3133215"/>
                    <a:ext cx="1658186" cy="1658186"/>
                  </a:xfrm>
                  <a:prstGeom prst="donut">
                    <a:avLst>
                      <a:gd name="adj" fmla="val 8645"/>
                    </a:avLst>
                  </a:prstGeom>
                  <a:solidFill>
                    <a:schemeClr val="bg1">
                      <a:lumMod val="95000"/>
                    </a:schemeClr>
                  </a:solidFill>
                  <a:ln>
                    <a:solidFill>
                      <a:schemeClr val="bg1">
                        <a:lumMod val="85000"/>
                      </a:schemeClr>
                    </a:solidFill>
                  </a:ln>
                  <a:effectLst>
                    <a:outerShdw blurRad="508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F67270D4-2A18-B059-6DAB-934EDD089792}"/>
                  </a:ext>
                </a:extLst>
              </p:cNvPr>
              <p:cNvGrpSpPr/>
              <p:nvPr/>
            </p:nvGrpSpPr>
            <p:grpSpPr>
              <a:xfrm>
                <a:off x="4616618" y="2048688"/>
                <a:ext cx="3021568" cy="3167780"/>
                <a:chOff x="4616618" y="2048688"/>
                <a:chExt cx="3021568" cy="3167780"/>
              </a:xfrm>
            </p:grpSpPr>
            <p:sp>
              <p:nvSpPr>
                <p:cNvPr id="64" name="Freeform 24">
                  <a:extLst>
                    <a:ext uri="{FF2B5EF4-FFF2-40B4-BE49-F238E27FC236}">
                      <a16:creationId xmlns:a16="http://schemas.microsoft.com/office/drawing/2014/main" id="{CB693888-93EB-8920-8B3D-6BA2B9EAE5BC}"/>
                    </a:ext>
                  </a:extLst>
                </p:cNvPr>
                <p:cNvSpPr/>
                <p:nvPr/>
              </p:nvSpPr>
              <p:spPr>
                <a:xfrm>
                  <a:off x="7196684" y="3041330"/>
                  <a:ext cx="441502" cy="441502"/>
                </a:xfrm>
                <a:custGeom>
                  <a:avLst/>
                  <a:gdLst>
                    <a:gd name="connsiteX0" fmla="*/ 1081314 w 2260600"/>
                    <a:gd name="connsiteY0" fmla="*/ 1657924 h 2260600"/>
                    <a:gd name="connsiteX1" fmla="*/ 1055303 w 2260600"/>
                    <a:gd name="connsiteY1" fmla="*/ 1679052 h 2260600"/>
                    <a:gd name="connsiteX2" fmla="*/ 897612 w 2260600"/>
                    <a:gd name="connsiteY2" fmla="*/ 1788928 h 2260600"/>
                    <a:gd name="connsiteX3" fmla="*/ 916595 w 2260600"/>
                    <a:gd name="connsiteY3" fmla="*/ 1868387 h 2260600"/>
                    <a:gd name="connsiteX4" fmla="*/ 1130302 w 2260600"/>
                    <a:gd name="connsiteY4" fmla="*/ 2174113 h 2260600"/>
                    <a:gd name="connsiteX5" fmla="*/ 1333514 w 2260600"/>
                    <a:gd name="connsiteY5" fmla="*/ 1902949 h 2260600"/>
                    <a:gd name="connsiteX6" fmla="*/ 1363095 w 2260600"/>
                    <a:gd name="connsiteY6" fmla="*/ 1795788 h 2260600"/>
                    <a:gd name="connsiteX7" fmla="*/ 1360389 w 2260600"/>
                    <a:gd name="connsiteY7" fmla="*/ 1794174 h 2260600"/>
                    <a:gd name="connsiteX8" fmla="*/ 1202266 w 2260600"/>
                    <a:gd name="connsiteY8" fmla="*/ 1680185 h 2260600"/>
                    <a:gd name="connsiteX9" fmla="*/ 1177322 w 2260600"/>
                    <a:gd name="connsiteY9" fmla="*/ 1659249 h 2260600"/>
                    <a:gd name="connsiteX10" fmla="*/ 1177263 w 2260600"/>
                    <a:gd name="connsiteY10" fmla="*/ 1659289 h 2260600"/>
                    <a:gd name="connsiteX11" fmla="*/ 1130300 w 2260600"/>
                    <a:gd name="connsiteY11" fmla="*/ 1668770 h 2260600"/>
                    <a:gd name="connsiteX12" fmla="*/ 1083338 w 2260600"/>
                    <a:gd name="connsiteY12" fmla="*/ 1659289 h 2260600"/>
                    <a:gd name="connsiteX13" fmla="*/ 1413648 w 2260600"/>
                    <a:gd name="connsiteY13" fmla="*/ 1482435 h 2260600"/>
                    <a:gd name="connsiteX14" fmla="*/ 1358095 w 2260600"/>
                    <a:gd name="connsiteY14" fmla="*/ 1488005 h 2260600"/>
                    <a:gd name="connsiteX15" fmla="*/ 1278851 w 2260600"/>
                    <a:gd name="connsiteY15" fmla="*/ 1490586 h 2260600"/>
                    <a:gd name="connsiteX16" fmla="*/ 1245586 w 2260600"/>
                    <a:gd name="connsiteY16" fmla="*/ 1521550 h 2260600"/>
                    <a:gd name="connsiteX17" fmla="*/ 1250950 w 2260600"/>
                    <a:gd name="connsiteY17" fmla="*/ 1548120 h 2260600"/>
                    <a:gd name="connsiteX18" fmla="*/ 1241469 w 2260600"/>
                    <a:gd name="connsiteY18" fmla="*/ 1595082 h 2260600"/>
                    <a:gd name="connsiteX19" fmla="*/ 1225155 w 2260600"/>
                    <a:gd name="connsiteY19" fmla="*/ 1619280 h 2260600"/>
                    <a:gd name="connsiteX20" fmla="*/ 1363984 w 2260600"/>
                    <a:gd name="connsiteY20" fmla="*/ 1723143 h 2260600"/>
                    <a:gd name="connsiteX21" fmla="*/ 1376525 w 2260600"/>
                    <a:gd name="connsiteY21" fmla="*/ 1731069 h 2260600"/>
                    <a:gd name="connsiteX22" fmla="*/ 1388776 w 2260600"/>
                    <a:gd name="connsiteY22" fmla="*/ 1671555 h 2260600"/>
                    <a:gd name="connsiteX23" fmla="*/ 1408780 w 2260600"/>
                    <a:gd name="connsiteY23" fmla="*/ 1536599 h 2260600"/>
                    <a:gd name="connsiteX24" fmla="*/ 846417 w 2260600"/>
                    <a:gd name="connsiteY24" fmla="*/ 1482381 h 2260600"/>
                    <a:gd name="connsiteX25" fmla="*/ 857877 w 2260600"/>
                    <a:gd name="connsiteY25" fmla="*/ 1582836 h 2260600"/>
                    <a:gd name="connsiteX26" fmla="*/ 879690 w 2260600"/>
                    <a:gd name="connsiteY26" fmla="*/ 1713906 h 2260600"/>
                    <a:gd name="connsiteX27" fmla="*/ 882520 w 2260600"/>
                    <a:gd name="connsiteY27" fmla="*/ 1725750 h 2260600"/>
                    <a:gd name="connsiteX28" fmla="*/ 892917 w 2260600"/>
                    <a:gd name="connsiteY28" fmla="*/ 1719409 h 2260600"/>
                    <a:gd name="connsiteX29" fmla="*/ 1001273 w 2260600"/>
                    <a:gd name="connsiteY29" fmla="*/ 1642506 h 2260600"/>
                    <a:gd name="connsiteX30" fmla="*/ 1033789 w 2260600"/>
                    <a:gd name="connsiteY30" fmla="*/ 1616822 h 2260600"/>
                    <a:gd name="connsiteX31" fmla="*/ 1019132 w 2260600"/>
                    <a:gd name="connsiteY31" fmla="*/ 1595082 h 2260600"/>
                    <a:gd name="connsiteX32" fmla="*/ 1009650 w 2260600"/>
                    <a:gd name="connsiteY32" fmla="*/ 1548120 h 2260600"/>
                    <a:gd name="connsiteX33" fmla="*/ 1015258 w 2260600"/>
                    <a:gd name="connsiteY33" fmla="*/ 1520344 h 2260600"/>
                    <a:gd name="connsiteX34" fmla="*/ 984389 w 2260600"/>
                    <a:gd name="connsiteY34" fmla="*/ 1490672 h 2260600"/>
                    <a:gd name="connsiteX35" fmla="*/ 902505 w 2260600"/>
                    <a:gd name="connsiteY35" fmla="*/ 1488005 h 2260600"/>
                    <a:gd name="connsiteX36" fmla="*/ 1758487 w 2260600"/>
                    <a:gd name="connsiteY36" fmla="*/ 1432897 h 2260600"/>
                    <a:gd name="connsiteX37" fmla="*/ 1716402 w 2260600"/>
                    <a:gd name="connsiteY37" fmla="*/ 1442563 h 2260600"/>
                    <a:gd name="connsiteX38" fmla="*/ 1570264 w 2260600"/>
                    <a:gd name="connsiteY38" fmla="*/ 1466730 h 2260600"/>
                    <a:gd name="connsiteX39" fmla="*/ 1476686 w 2260600"/>
                    <a:gd name="connsiteY39" fmla="*/ 1476113 h 2260600"/>
                    <a:gd name="connsiteX40" fmla="*/ 1470101 w 2260600"/>
                    <a:gd name="connsiteY40" fmla="*/ 1544753 h 2260600"/>
                    <a:gd name="connsiteX41" fmla="*/ 1446502 w 2260600"/>
                    <a:gd name="connsiteY41" fmla="*/ 1695870 h 2260600"/>
                    <a:gd name="connsiteX42" fmla="*/ 1431142 w 2260600"/>
                    <a:gd name="connsiteY42" fmla="*/ 1765593 h 2260600"/>
                    <a:gd name="connsiteX43" fmla="*/ 1498241 w 2260600"/>
                    <a:gd name="connsiteY43" fmla="*/ 1808005 h 2260600"/>
                    <a:gd name="connsiteX44" fmla="*/ 1723176 w 2260600"/>
                    <a:gd name="connsiteY44" fmla="*/ 1901138 h 2260600"/>
                    <a:gd name="connsiteX45" fmla="*/ 1741891 w 2260600"/>
                    <a:gd name="connsiteY45" fmla="*/ 1903564 h 2260600"/>
                    <a:gd name="connsiteX46" fmla="*/ 1750059 w 2260600"/>
                    <a:gd name="connsiteY46" fmla="*/ 1863108 h 2260600"/>
                    <a:gd name="connsiteX47" fmla="*/ 1861227 w 2260600"/>
                    <a:gd name="connsiteY47" fmla="*/ 1789420 h 2260600"/>
                    <a:gd name="connsiteX48" fmla="*/ 1895203 w 2260600"/>
                    <a:gd name="connsiteY48" fmla="*/ 1796280 h 2260600"/>
                    <a:gd name="connsiteX49" fmla="*/ 1896275 w 2260600"/>
                    <a:gd name="connsiteY49" fmla="*/ 1781426 h 2260600"/>
                    <a:gd name="connsiteX50" fmla="*/ 1804308 w 2260600"/>
                    <a:gd name="connsiteY50" fmla="*/ 1509666 h 2260600"/>
                    <a:gd name="connsiteX51" fmla="*/ 495285 w 2260600"/>
                    <a:gd name="connsiteY51" fmla="*/ 1432252 h 2260600"/>
                    <a:gd name="connsiteX52" fmla="*/ 494912 w 2260600"/>
                    <a:gd name="connsiteY52" fmla="*/ 1432814 h 2260600"/>
                    <a:gd name="connsiteX53" fmla="*/ 389811 w 2260600"/>
                    <a:gd name="connsiteY53" fmla="*/ 1865976 h 2260600"/>
                    <a:gd name="connsiteX54" fmla="*/ 757316 w 2260600"/>
                    <a:gd name="connsiteY54" fmla="*/ 1802107 h 2260600"/>
                    <a:gd name="connsiteX55" fmla="*/ 827063 w 2260600"/>
                    <a:gd name="connsiteY55" fmla="*/ 1759571 h 2260600"/>
                    <a:gd name="connsiteX56" fmla="*/ 793870 w 2260600"/>
                    <a:gd name="connsiteY56" fmla="*/ 1570264 h 2260600"/>
                    <a:gd name="connsiteX57" fmla="*/ 784435 w 2260600"/>
                    <a:gd name="connsiteY57" fmla="*/ 1476166 h 2260600"/>
                    <a:gd name="connsiteX58" fmla="*/ 690336 w 2260600"/>
                    <a:gd name="connsiteY58" fmla="*/ 1466730 h 2260600"/>
                    <a:gd name="connsiteX59" fmla="*/ 498339 w 2260600"/>
                    <a:gd name="connsiteY59" fmla="*/ 1433066 h 2260600"/>
                    <a:gd name="connsiteX60" fmla="*/ 1425638 w 2260600"/>
                    <a:gd name="connsiteY60" fmla="*/ 1349030 h 2260600"/>
                    <a:gd name="connsiteX61" fmla="*/ 1387640 w 2260600"/>
                    <a:gd name="connsiteY61" fmla="*/ 1389322 h 2260600"/>
                    <a:gd name="connsiteX62" fmla="*/ 1348587 w 2260600"/>
                    <a:gd name="connsiteY62" fmla="*/ 1425674 h 2260600"/>
                    <a:gd name="connsiteX63" fmla="*/ 1419321 w 2260600"/>
                    <a:gd name="connsiteY63" fmla="*/ 1419316 h 2260600"/>
                    <a:gd name="connsiteX64" fmla="*/ 835065 w 2260600"/>
                    <a:gd name="connsiteY64" fmla="*/ 1341844 h 2260600"/>
                    <a:gd name="connsiteX65" fmla="*/ 840229 w 2260600"/>
                    <a:gd name="connsiteY65" fmla="*/ 1419222 h 2260600"/>
                    <a:gd name="connsiteX66" fmla="*/ 917260 w 2260600"/>
                    <a:gd name="connsiteY66" fmla="*/ 1426145 h 2260600"/>
                    <a:gd name="connsiteX67" fmla="*/ 874621 w 2260600"/>
                    <a:gd name="connsiteY67" fmla="*/ 1385159 h 2260600"/>
                    <a:gd name="connsiteX68" fmla="*/ 1580560 w 2260600"/>
                    <a:gd name="connsiteY68" fmla="*/ 1179498 h 2260600"/>
                    <a:gd name="connsiteX69" fmla="*/ 1544012 w 2260600"/>
                    <a:gd name="connsiteY69" fmla="*/ 1223511 h 2260600"/>
                    <a:gd name="connsiteX70" fmla="*/ 1490546 w 2260600"/>
                    <a:gd name="connsiteY70" fmla="*/ 1280204 h 2260600"/>
                    <a:gd name="connsiteX71" fmla="*/ 1488009 w 2260600"/>
                    <a:gd name="connsiteY71" fmla="*/ 1358095 h 2260600"/>
                    <a:gd name="connsiteX72" fmla="*/ 1482682 w 2260600"/>
                    <a:gd name="connsiteY72" fmla="*/ 1413622 h 2260600"/>
                    <a:gd name="connsiteX73" fmla="*/ 1536599 w 2260600"/>
                    <a:gd name="connsiteY73" fmla="*/ 1408776 h 2260600"/>
                    <a:gd name="connsiteX74" fmla="*/ 1671555 w 2260600"/>
                    <a:gd name="connsiteY74" fmla="*/ 1388772 h 2260600"/>
                    <a:gd name="connsiteX75" fmla="*/ 1725520 w 2260600"/>
                    <a:gd name="connsiteY75" fmla="*/ 1377663 h 2260600"/>
                    <a:gd name="connsiteX76" fmla="*/ 1722906 w 2260600"/>
                    <a:gd name="connsiteY76" fmla="*/ 1373284 h 2260600"/>
                    <a:gd name="connsiteX77" fmla="*/ 1619098 w 2260600"/>
                    <a:gd name="connsiteY77" fmla="*/ 1226866 h 2260600"/>
                    <a:gd name="connsiteX78" fmla="*/ 685292 w 2260600"/>
                    <a:gd name="connsiteY78" fmla="*/ 1172122 h 2260600"/>
                    <a:gd name="connsiteX79" fmla="*/ 645799 w 2260600"/>
                    <a:gd name="connsiteY79" fmla="*/ 1219103 h 2260600"/>
                    <a:gd name="connsiteX80" fmla="*/ 564159 w 2260600"/>
                    <a:gd name="connsiteY80" fmla="*/ 1328411 h 2260600"/>
                    <a:gd name="connsiteX81" fmla="*/ 531712 w 2260600"/>
                    <a:gd name="connsiteY81" fmla="*/ 1377331 h 2260600"/>
                    <a:gd name="connsiteX82" fmla="*/ 546694 w 2260600"/>
                    <a:gd name="connsiteY82" fmla="*/ 1380910 h 2260600"/>
                    <a:gd name="connsiteX83" fmla="*/ 724001 w 2260600"/>
                    <a:gd name="connsiteY83" fmla="*/ 1408776 h 2260600"/>
                    <a:gd name="connsiteX84" fmla="*/ 778165 w 2260600"/>
                    <a:gd name="connsiteY84" fmla="*/ 1413644 h 2260600"/>
                    <a:gd name="connsiteX85" fmla="*/ 772595 w 2260600"/>
                    <a:gd name="connsiteY85" fmla="*/ 1358095 h 2260600"/>
                    <a:gd name="connsiteX86" fmla="*/ 769736 w 2260600"/>
                    <a:gd name="connsiteY86" fmla="*/ 1270305 h 2260600"/>
                    <a:gd name="connsiteX87" fmla="*/ 720930 w 2260600"/>
                    <a:gd name="connsiteY87" fmla="*/ 1216860 h 2260600"/>
                    <a:gd name="connsiteX88" fmla="*/ 766980 w 2260600"/>
                    <a:gd name="connsiteY88" fmla="*/ 1074946 h 2260600"/>
                    <a:gd name="connsiteX89" fmla="*/ 726133 w 2260600"/>
                    <a:gd name="connsiteY89" fmla="*/ 1123537 h 2260600"/>
                    <a:gd name="connsiteX90" fmla="*/ 766576 w 2260600"/>
                    <a:gd name="connsiteY90" fmla="*/ 1173246 h 2260600"/>
                    <a:gd name="connsiteX91" fmla="*/ 765177 w 2260600"/>
                    <a:gd name="connsiteY91" fmla="*/ 1130300 h 2260600"/>
                    <a:gd name="connsiteX92" fmla="*/ 1493553 w 2260600"/>
                    <a:gd name="connsiteY92" fmla="*/ 1072753 h 2260600"/>
                    <a:gd name="connsiteX93" fmla="*/ 1495427 w 2260600"/>
                    <a:gd name="connsiteY93" fmla="*/ 1130300 h 2260600"/>
                    <a:gd name="connsiteX94" fmla="*/ 1493625 w 2260600"/>
                    <a:gd name="connsiteY94" fmla="*/ 1185650 h 2260600"/>
                    <a:gd name="connsiteX95" fmla="*/ 1540346 w 2260600"/>
                    <a:gd name="connsiteY95" fmla="*/ 1130070 h 2260600"/>
                    <a:gd name="connsiteX96" fmla="*/ 1494945 w 2260600"/>
                    <a:gd name="connsiteY96" fmla="*/ 1074267 h 2260600"/>
                    <a:gd name="connsiteX97" fmla="*/ 1791433 w 2260600"/>
                    <a:gd name="connsiteY97" fmla="*/ 898207 h 2260600"/>
                    <a:gd name="connsiteX98" fmla="*/ 1766170 w 2260600"/>
                    <a:gd name="connsiteY98" fmla="*/ 938740 h 2260600"/>
                    <a:gd name="connsiteX99" fmla="*/ 1663806 w 2260600"/>
                    <a:gd name="connsiteY99" fmla="*/ 1079251 h 2260600"/>
                    <a:gd name="connsiteX100" fmla="*/ 1620791 w 2260600"/>
                    <a:gd name="connsiteY100" fmla="*/ 1131051 h 2260600"/>
                    <a:gd name="connsiteX101" fmla="*/ 1684097 w 2260600"/>
                    <a:gd name="connsiteY101" fmla="*/ 1210520 h 2260600"/>
                    <a:gd name="connsiteX102" fmla="*/ 1789253 w 2260600"/>
                    <a:gd name="connsiteY102" fmla="*/ 1364543 h 2260600"/>
                    <a:gd name="connsiteX103" fmla="*/ 1794262 w 2260600"/>
                    <a:gd name="connsiteY103" fmla="*/ 1363512 h 2260600"/>
                    <a:gd name="connsiteX104" fmla="*/ 2174113 w 2260600"/>
                    <a:gd name="connsiteY104" fmla="*/ 1130298 h 2260600"/>
                    <a:gd name="connsiteX105" fmla="*/ 1868387 w 2260600"/>
                    <a:gd name="connsiteY105" fmla="*/ 916591 h 2260600"/>
                    <a:gd name="connsiteX106" fmla="*/ 481487 w 2260600"/>
                    <a:gd name="connsiteY106" fmla="*/ 893966 h 2260600"/>
                    <a:gd name="connsiteX107" fmla="*/ 466338 w 2260600"/>
                    <a:gd name="connsiteY107" fmla="*/ 897084 h 2260600"/>
                    <a:gd name="connsiteX108" fmla="*/ 86487 w 2260600"/>
                    <a:gd name="connsiteY108" fmla="*/ 1130298 h 2260600"/>
                    <a:gd name="connsiteX109" fmla="*/ 168515 w 2260600"/>
                    <a:gd name="connsiteY109" fmla="*/ 1247939 h 2260600"/>
                    <a:gd name="connsiteX110" fmla="*/ 173500 w 2260600"/>
                    <a:gd name="connsiteY110" fmla="*/ 1250935 h 2260600"/>
                    <a:gd name="connsiteX111" fmla="*/ 193338 w 2260600"/>
                    <a:gd name="connsiteY111" fmla="*/ 1221512 h 2260600"/>
                    <a:gd name="connsiteX112" fmla="*/ 278650 w 2260600"/>
                    <a:gd name="connsiteY112" fmla="*/ 1186174 h 2260600"/>
                    <a:gd name="connsiteX113" fmla="*/ 399300 w 2260600"/>
                    <a:gd name="connsiteY113" fmla="*/ 1306824 h 2260600"/>
                    <a:gd name="connsiteX114" fmla="*/ 391819 w 2260600"/>
                    <a:gd name="connsiteY114" fmla="*/ 1343880 h 2260600"/>
                    <a:gd name="connsiteX115" fmla="*/ 392213 w 2260600"/>
                    <a:gd name="connsiteY115" fmla="*/ 1344006 h 2260600"/>
                    <a:gd name="connsiteX116" fmla="*/ 469170 w 2260600"/>
                    <a:gd name="connsiteY116" fmla="*/ 1362390 h 2260600"/>
                    <a:gd name="connsiteX117" fmla="*/ 494432 w 2260600"/>
                    <a:gd name="connsiteY117" fmla="*/ 1321859 h 2260600"/>
                    <a:gd name="connsiteX118" fmla="*/ 596796 w 2260600"/>
                    <a:gd name="connsiteY118" fmla="*/ 1181348 h 2260600"/>
                    <a:gd name="connsiteX119" fmla="*/ 645714 w 2260600"/>
                    <a:gd name="connsiteY119" fmla="*/ 1122439 h 2260600"/>
                    <a:gd name="connsiteX120" fmla="*/ 588069 w 2260600"/>
                    <a:gd name="connsiteY120" fmla="*/ 1050078 h 2260600"/>
                    <a:gd name="connsiteX121" fmla="*/ 777923 w 2260600"/>
                    <a:gd name="connsiteY121" fmla="*/ 846974 h 2260600"/>
                    <a:gd name="connsiteX122" fmla="*/ 724001 w 2260600"/>
                    <a:gd name="connsiteY122" fmla="*/ 851821 h 2260600"/>
                    <a:gd name="connsiteX123" fmla="*/ 589045 w 2260600"/>
                    <a:gd name="connsiteY123" fmla="*/ 871825 h 2260600"/>
                    <a:gd name="connsiteX124" fmla="*/ 545380 w 2260600"/>
                    <a:gd name="connsiteY124" fmla="*/ 880813 h 2260600"/>
                    <a:gd name="connsiteX125" fmla="*/ 549260 w 2260600"/>
                    <a:gd name="connsiteY125" fmla="*/ 887315 h 2260600"/>
                    <a:gd name="connsiteX126" fmla="*/ 653068 w 2260600"/>
                    <a:gd name="connsiteY126" fmla="*/ 1033732 h 2260600"/>
                    <a:gd name="connsiteX127" fmla="*/ 685883 w 2260600"/>
                    <a:gd name="connsiteY127" fmla="*/ 1074066 h 2260600"/>
                    <a:gd name="connsiteX128" fmla="*/ 716590 w 2260600"/>
                    <a:gd name="connsiteY128" fmla="*/ 1037088 h 2260600"/>
                    <a:gd name="connsiteX129" fmla="*/ 770059 w 2260600"/>
                    <a:gd name="connsiteY129" fmla="*/ 980392 h 2260600"/>
                    <a:gd name="connsiteX130" fmla="*/ 772595 w 2260600"/>
                    <a:gd name="connsiteY130" fmla="*/ 902505 h 2260600"/>
                    <a:gd name="connsiteX131" fmla="*/ 1482439 w 2260600"/>
                    <a:gd name="connsiteY131" fmla="*/ 846953 h 2260600"/>
                    <a:gd name="connsiteX132" fmla="*/ 1488009 w 2260600"/>
                    <a:gd name="connsiteY132" fmla="*/ 902505 h 2260600"/>
                    <a:gd name="connsiteX133" fmla="*/ 1490440 w 2260600"/>
                    <a:gd name="connsiteY133" fmla="*/ 977164 h 2260600"/>
                    <a:gd name="connsiteX134" fmla="*/ 1551236 w 2260600"/>
                    <a:gd name="connsiteY134" fmla="*/ 1043738 h 2260600"/>
                    <a:gd name="connsiteX135" fmla="*/ 1581248 w 2260600"/>
                    <a:gd name="connsiteY135" fmla="*/ 1081413 h 2260600"/>
                    <a:gd name="connsiteX136" fmla="*/ 1614804 w 2260600"/>
                    <a:gd name="connsiteY136" fmla="*/ 1041495 h 2260600"/>
                    <a:gd name="connsiteX137" fmla="*/ 1696444 w 2260600"/>
                    <a:gd name="connsiteY137" fmla="*/ 932187 h 2260600"/>
                    <a:gd name="connsiteX138" fmla="*/ 1728892 w 2260600"/>
                    <a:gd name="connsiteY138" fmla="*/ 883266 h 2260600"/>
                    <a:gd name="connsiteX139" fmla="*/ 1713906 w 2260600"/>
                    <a:gd name="connsiteY139" fmla="*/ 879686 h 2260600"/>
                    <a:gd name="connsiteX140" fmla="*/ 1536599 w 2260600"/>
                    <a:gd name="connsiteY140" fmla="*/ 851821 h 2260600"/>
                    <a:gd name="connsiteX141" fmla="*/ 1356097 w 2260600"/>
                    <a:gd name="connsiteY141" fmla="*/ 835597 h 2260600"/>
                    <a:gd name="connsiteX142" fmla="*/ 1397545 w 2260600"/>
                    <a:gd name="connsiteY142" fmla="*/ 875439 h 2260600"/>
                    <a:gd name="connsiteX143" fmla="*/ 1424628 w 2260600"/>
                    <a:gd name="connsiteY143" fmla="*/ 905095 h 2260600"/>
                    <a:gd name="connsiteX144" fmla="*/ 1420376 w 2260600"/>
                    <a:gd name="connsiteY144" fmla="*/ 841375 h 2260600"/>
                    <a:gd name="connsiteX145" fmla="*/ 912018 w 2260600"/>
                    <a:gd name="connsiteY145" fmla="*/ 834922 h 2260600"/>
                    <a:gd name="connsiteX146" fmla="*/ 841284 w 2260600"/>
                    <a:gd name="connsiteY146" fmla="*/ 841279 h 2260600"/>
                    <a:gd name="connsiteX147" fmla="*/ 834967 w 2260600"/>
                    <a:gd name="connsiteY147" fmla="*/ 911565 h 2260600"/>
                    <a:gd name="connsiteX148" fmla="*/ 872962 w 2260600"/>
                    <a:gd name="connsiteY148" fmla="*/ 871276 h 2260600"/>
                    <a:gd name="connsiteX149" fmla="*/ 1130300 w 2260600"/>
                    <a:gd name="connsiteY149" fmla="*/ 828070 h 2260600"/>
                    <a:gd name="connsiteX150" fmla="*/ 1005832 w 2260600"/>
                    <a:gd name="connsiteY150" fmla="*/ 831703 h 2260600"/>
                    <a:gd name="connsiteX151" fmla="*/ 917292 w 2260600"/>
                    <a:gd name="connsiteY151" fmla="*/ 915896 h 2260600"/>
                    <a:gd name="connsiteX152" fmla="*/ 831701 w 2260600"/>
                    <a:gd name="connsiteY152" fmla="*/ 1006043 h 2260600"/>
                    <a:gd name="connsiteX153" fmla="*/ 828074 w 2260600"/>
                    <a:gd name="connsiteY153" fmla="*/ 1130300 h 2260600"/>
                    <a:gd name="connsiteX154" fmla="*/ 830573 w 2260600"/>
                    <a:gd name="connsiteY154" fmla="*/ 1244359 h 2260600"/>
                    <a:gd name="connsiteX155" fmla="*/ 919661 w 2260600"/>
                    <a:gd name="connsiteY155" fmla="*/ 1341257 h 2260600"/>
                    <a:gd name="connsiteX156" fmla="*/ 1010355 w 2260600"/>
                    <a:gd name="connsiteY156" fmla="*/ 1429025 h 2260600"/>
                    <a:gd name="connsiteX157" fmla="*/ 1108420 w 2260600"/>
                    <a:gd name="connsiteY157" fmla="*/ 1431887 h 2260600"/>
                    <a:gd name="connsiteX158" fmla="*/ 1130300 w 2260600"/>
                    <a:gd name="connsiteY158" fmla="*/ 1427470 h 2260600"/>
                    <a:gd name="connsiteX159" fmla="*/ 1152180 w 2260600"/>
                    <a:gd name="connsiteY159" fmla="*/ 1431888 h 2260600"/>
                    <a:gd name="connsiteX160" fmla="*/ 1254773 w 2260600"/>
                    <a:gd name="connsiteY160" fmla="*/ 1428893 h 2260600"/>
                    <a:gd name="connsiteX161" fmla="*/ 1343311 w 2260600"/>
                    <a:gd name="connsiteY161" fmla="*/ 1344702 h 2260600"/>
                    <a:gd name="connsiteX162" fmla="*/ 1428904 w 2260600"/>
                    <a:gd name="connsiteY162" fmla="*/ 1254554 h 2260600"/>
                    <a:gd name="connsiteX163" fmla="*/ 1432530 w 2260600"/>
                    <a:gd name="connsiteY163" fmla="*/ 1130300 h 2260600"/>
                    <a:gd name="connsiteX164" fmla="*/ 1429749 w 2260600"/>
                    <a:gd name="connsiteY164" fmla="*/ 1003356 h 2260600"/>
                    <a:gd name="connsiteX165" fmla="*/ 1352506 w 2260600"/>
                    <a:gd name="connsiteY165" fmla="*/ 919341 h 2260600"/>
                    <a:gd name="connsiteX166" fmla="*/ 1262169 w 2260600"/>
                    <a:gd name="connsiteY166" fmla="*/ 831919 h 2260600"/>
                    <a:gd name="connsiteX167" fmla="*/ 1135616 w 2260600"/>
                    <a:gd name="connsiteY167" fmla="*/ 716720 h 2260600"/>
                    <a:gd name="connsiteX168" fmla="*/ 1077905 w 2260600"/>
                    <a:gd name="connsiteY168" fmla="*/ 766879 h 2260600"/>
                    <a:gd name="connsiteX169" fmla="*/ 1130300 w 2260600"/>
                    <a:gd name="connsiteY169" fmla="*/ 765173 h 2260600"/>
                    <a:gd name="connsiteX170" fmla="*/ 1194598 w 2260600"/>
                    <a:gd name="connsiteY170" fmla="*/ 767267 h 2260600"/>
                    <a:gd name="connsiteX171" fmla="*/ 1378084 w 2260600"/>
                    <a:gd name="connsiteY171" fmla="*/ 534847 h 2260600"/>
                    <a:gd name="connsiteX172" fmla="*/ 1367685 w 2260600"/>
                    <a:gd name="connsiteY172" fmla="*/ 541189 h 2260600"/>
                    <a:gd name="connsiteX173" fmla="*/ 1259330 w 2260600"/>
                    <a:gd name="connsiteY173" fmla="*/ 618092 h 2260600"/>
                    <a:gd name="connsiteX174" fmla="*/ 1184870 w 2260600"/>
                    <a:gd name="connsiteY174" fmla="*/ 676907 h 2260600"/>
                    <a:gd name="connsiteX175" fmla="*/ 1233231 w 2260600"/>
                    <a:gd name="connsiteY175" fmla="*/ 717495 h 2260600"/>
                    <a:gd name="connsiteX176" fmla="*/ 1288180 w 2260600"/>
                    <a:gd name="connsiteY176" fmla="*/ 770314 h 2260600"/>
                    <a:gd name="connsiteX177" fmla="*/ 1358095 w 2260600"/>
                    <a:gd name="connsiteY177" fmla="*/ 772591 h 2260600"/>
                    <a:gd name="connsiteX178" fmla="*/ 1414187 w 2260600"/>
                    <a:gd name="connsiteY178" fmla="*/ 778216 h 2260600"/>
                    <a:gd name="connsiteX179" fmla="*/ 1402727 w 2260600"/>
                    <a:gd name="connsiteY179" fmla="*/ 677764 h 2260600"/>
                    <a:gd name="connsiteX180" fmla="*/ 1380914 w 2260600"/>
                    <a:gd name="connsiteY180" fmla="*/ 546694 h 2260600"/>
                    <a:gd name="connsiteX181" fmla="*/ 885411 w 2260600"/>
                    <a:gd name="connsiteY181" fmla="*/ 523062 h 2260600"/>
                    <a:gd name="connsiteX182" fmla="*/ 871829 w 2260600"/>
                    <a:gd name="connsiteY182" fmla="*/ 589045 h 2260600"/>
                    <a:gd name="connsiteX183" fmla="*/ 870234 w 2260600"/>
                    <a:gd name="connsiteY183" fmla="*/ 599807 h 2260600"/>
                    <a:gd name="connsiteX184" fmla="*/ 891013 w 2260600"/>
                    <a:gd name="connsiteY184" fmla="*/ 613817 h 2260600"/>
                    <a:gd name="connsiteX185" fmla="*/ 926350 w 2260600"/>
                    <a:gd name="connsiteY185" fmla="*/ 699129 h 2260600"/>
                    <a:gd name="connsiteX186" fmla="*/ 916869 w 2260600"/>
                    <a:gd name="connsiteY186" fmla="*/ 746091 h 2260600"/>
                    <a:gd name="connsiteX187" fmla="*/ 898748 w 2260600"/>
                    <a:gd name="connsiteY187" fmla="*/ 772968 h 2260600"/>
                    <a:gd name="connsiteX188" fmla="*/ 902505 w 2260600"/>
                    <a:gd name="connsiteY188" fmla="*/ 772591 h 2260600"/>
                    <a:gd name="connsiteX189" fmla="*/ 981754 w 2260600"/>
                    <a:gd name="connsiteY189" fmla="*/ 770010 h 2260600"/>
                    <a:gd name="connsiteX190" fmla="*/ 1039790 w 2260600"/>
                    <a:gd name="connsiteY190" fmla="*/ 715989 h 2260600"/>
                    <a:gd name="connsiteX191" fmla="*/ 1088549 w 2260600"/>
                    <a:gd name="connsiteY191" fmla="*/ 676383 h 2260600"/>
                    <a:gd name="connsiteX192" fmla="*/ 1051898 w 2260600"/>
                    <a:gd name="connsiteY192" fmla="*/ 644973 h 2260600"/>
                    <a:gd name="connsiteX193" fmla="*/ 908182 w 2260600"/>
                    <a:gd name="connsiteY193" fmla="*/ 537456 h 2260600"/>
                    <a:gd name="connsiteX194" fmla="*/ 1757077 w 2260600"/>
                    <a:gd name="connsiteY194" fmla="*/ 365604 h 2260600"/>
                    <a:gd name="connsiteX195" fmla="*/ 1757621 w 2260600"/>
                    <a:gd name="connsiteY195" fmla="*/ 368300 h 2260600"/>
                    <a:gd name="connsiteX196" fmla="*/ 1636971 w 2260600"/>
                    <a:gd name="connsiteY196" fmla="*/ 488950 h 2260600"/>
                    <a:gd name="connsiteX197" fmla="*/ 1551659 w 2260600"/>
                    <a:gd name="connsiteY197" fmla="*/ 453612 h 2260600"/>
                    <a:gd name="connsiteX198" fmla="*/ 1541763 w 2260600"/>
                    <a:gd name="connsiteY198" fmla="*/ 438935 h 2260600"/>
                    <a:gd name="connsiteX199" fmla="*/ 1503286 w 2260600"/>
                    <a:gd name="connsiteY199" fmla="*/ 458491 h 2260600"/>
                    <a:gd name="connsiteX200" fmla="*/ 1433541 w 2260600"/>
                    <a:gd name="connsiteY200" fmla="*/ 501026 h 2260600"/>
                    <a:gd name="connsiteX201" fmla="*/ 1466734 w 2260600"/>
                    <a:gd name="connsiteY201" fmla="*/ 690336 h 2260600"/>
                    <a:gd name="connsiteX202" fmla="*/ 1476169 w 2260600"/>
                    <a:gd name="connsiteY202" fmla="*/ 784431 h 2260600"/>
                    <a:gd name="connsiteX203" fmla="*/ 1570264 w 2260600"/>
                    <a:gd name="connsiteY203" fmla="*/ 793866 h 2260600"/>
                    <a:gd name="connsiteX204" fmla="*/ 1762262 w 2260600"/>
                    <a:gd name="connsiteY204" fmla="*/ 827531 h 2260600"/>
                    <a:gd name="connsiteX205" fmla="*/ 1765318 w 2260600"/>
                    <a:gd name="connsiteY205" fmla="*/ 828345 h 2260600"/>
                    <a:gd name="connsiteX206" fmla="*/ 1765690 w 2260600"/>
                    <a:gd name="connsiteY206" fmla="*/ 827785 h 2260600"/>
                    <a:gd name="connsiteX207" fmla="*/ 1870791 w 2260600"/>
                    <a:gd name="connsiteY207" fmla="*/ 394623 h 2260600"/>
                    <a:gd name="connsiteX208" fmla="*/ 1812818 w 2260600"/>
                    <a:gd name="connsiteY208" fmla="*/ 366359 h 2260600"/>
                    <a:gd name="connsiteX209" fmla="*/ 504606 w 2260600"/>
                    <a:gd name="connsiteY209" fmla="*/ 353708 h 2260600"/>
                    <a:gd name="connsiteX210" fmla="*/ 407493 w 2260600"/>
                    <a:gd name="connsiteY210" fmla="*/ 382835 h 2260600"/>
                    <a:gd name="connsiteX211" fmla="*/ 467858 w 2260600"/>
                    <a:gd name="connsiteY211" fmla="*/ 750932 h 2260600"/>
                    <a:gd name="connsiteX212" fmla="*/ 512284 w 2260600"/>
                    <a:gd name="connsiteY212" fmla="*/ 825363 h 2260600"/>
                    <a:gd name="connsiteX213" fmla="*/ 544198 w 2260600"/>
                    <a:gd name="connsiteY213" fmla="*/ 818033 h 2260600"/>
                    <a:gd name="connsiteX214" fmla="*/ 690336 w 2260600"/>
                    <a:gd name="connsiteY214" fmla="*/ 793866 h 2260600"/>
                    <a:gd name="connsiteX215" fmla="*/ 728666 w 2260600"/>
                    <a:gd name="connsiteY215" fmla="*/ 790023 h 2260600"/>
                    <a:gd name="connsiteX216" fmla="*/ 720388 w 2260600"/>
                    <a:gd name="connsiteY216" fmla="*/ 784442 h 2260600"/>
                    <a:gd name="connsiteX217" fmla="*/ 685050 w 2260600"/>
                    <a:gd name="connsiteY217" fmla="*/ 699129 h 2260600"/>
                    <a:gd name="connsiteX218" fmla="*/ 805700 w 2260600"/>
                    <a:gd name="connsiteY218" fmla="*/ 578479 h 2260600"/>
                    <a:gd name="connsiteX219" fmla="*/ 811765 w 2260600"/>
                    <a:gd name="connsiteY219" fmla="*/ 579703 h 2260600"/>
                    <a:gd name="connsiteX220" fmla="*/ 814103 w 2260600"/>
                    <a:gd name="connsiteY220" fmla="*/ 564730 h 2260600"/>
                    <a:gd name="connsiteX221" fmla="*/ 830876 w 2260600"/>
                    <a:gd name="connsiteY221" fmla="*/ 488591 h 2260600"/>
                    <a:gd name="connsiteX222" fmla="*/ 773926 w 2260600"/>
                    <a:gd name="connsiteY222" fmla="*/ 452593 h 2260600"/>
                    <a:gd name="connsiteX223" fmla="*/ 504606 w 2260600"/>
                    <a:gd name="connsiteY223" fmla="*/ 353708 h 2260600"/>
                    <a:gd name="connsiteX224" fmla="*/ 1130302 w 2260600"/>
                    <a:gd name="connsiteY224" fmla="*/ 86487 h 2260600"/>
                    <a:gd name="connsiteX225" fmla="*/ 927091 w 2260600"/>
                    <a:gd name="connsiteY225" fmla="*/ 357651 h 2260600"/>
                    <a:gd name="connsiteX226" fmla="*/ 899144 w 2260600"/>
                    <a:gd name="connsiteY226" fmla="*/ 458891 h 2260600"/>
                    <a:gd name="connsiteX227" fmla="*/ 911777 w 2260600"/>
                    <a:gd name="connsiteY227" fmla="*/ 466424 h 2260600"/>
                    <a:gd name="connsiteX228" fmla="*/ 1069900 w 2260600"/>
                    <a:gd name="connsiteY228" fmla="*/ 580414 h 2260600"/>
                    <a:gd name="connsiteX229" fmla="*/ 1137179 w 2260600"/>
                    <a:gd name="connsiteY229" fmla="*/ 636880 h 2260600"/>
                    <a:gd name="connsiteX230" fmla="*/ 1205299 w 2260600"/>
                    <a:gd name="connsiteY230" fmla="*/ 581546 h 2260600"/>
                    <a:gd name="connsiteX231" fmla="*/ 1362991 w 2260600"/>
                    <a:gd name="connsiteY231" fmla="*/ 471669 h 2260600"/>
                    <a:gd name="connsiteX232" fmla="*/ 1344010 w 2260600"/>
                    <a:gd name="connsiteY232" fmla="*/ 392213 h 2260600"/>
                    <a:gd name="connsiteX233" fmla="*/ 1130302 w 2260600"/>
                    <a:gd name="connsiteY233" fmla="*/ 86487 h 2260600"/>
                    <a:gd name="connsiteX234" fmla="*/ 1130302 w 2260600"/>
                    <a:gd name="connsiteY234" fmla="*/ 0 h 2260600"/>
                    <a:gd name="connsiteX235" fmla="*/ 1388485 w 2260600"/>
                    <a:gd name="connsiteY235" fmla="*/ 331057 h 2260600"/>
                    <a:gd name="connsiteX236" fmla="*/ 1417533 w 2260600"/>
                    <a:gd name="connsiteY236" fmla="*/ 440046 h 2260600"/>
                    <a:gd name="connsiteX237" fmla="*/ 1515325 w 2260600"/>
                    <a:gd name="connsiteY237" fmla="*/ 383838 h 2260600"/>
                    <a:gd name="connsiteX238" fmla="*/ 1519126 w 2260600"/>
                    <a:gd name="connsiteY238" fmla="*/ 382191 h 2260600"/>
                    <a:gd name="connsiteX239" fmla="*/ 1516321 w 2260600"/>
                    <a:gd name="connsiteY239" fmla="*/ 368300 h 2260600"/>
                    <a:gd name="connsiteX240" fmla="*/ 1636971 w 2260600"/>
                    <a:gd name="connsiteY240" fmla="*/ 247650 h 2260600"/>
                    <a:gd name="connsiteX241" fmla="*/ 1722284 w 2260600"/>
                    <a:gd name="connsiteY241" fmla="*/ 282988 h 2260600"/>
                    <a:gd name="connsiteX242" fmla="*/ 1735108 w 2260600"/>
                    <a:gd name="connsiteY242" fmla="*/ 302009 h 2260600"/>
                    <a:gd name="connsiteX243" fmla="*/ 1768965 w 2260600"/>
                    <a:gd name="connsiteY243" fmla="*/ 295447 h 2260600"/>
                    <a:gd name="connsiteX244" fmla="*/ 1932146 w 2260600"/>
                    <a:gd name="connsiteY244" fmla="*/ 333667 h 2260600"/>
                    <a:gd name="connsiteX245" fmla="*/ 1849635 w 2260600"/>
                    <a:gd name="connsiteY245" fmla="*/ 804822 h 2260600"/>
                    <a:gd name="connsiteX246" fmla="*/ 1825052 w 2260600"/>
                    <a:gd name="connsiteY246" fmla="*/ 844266 h 2260600"/>
                    <a:gd name="connsiteX247" fmla="*/ 1929543 w 2260600"/>
                    <a:gd name="connsiteY247" fmla="*/ 872116 h 2260600"/>
                    <a:gd name="connsiteX248" fmla="*/ 2260600 w 2260600"/>
                    <a:gd name="connsiteY248" fmla="*/ 1130298 h 2260600"/>
                    <a:gd name="connsiteX249" fmla="*/ 1849276 w 2260600"/>
                    <a:gd name="connsiteY249" fmla="*/ 1412046 h 2260600"/>
                    <a:gd name="connsiteX250" fmla="*/ 1820511 w 2260600"/>
                    <a:gd name="connsiteY250" fmla="*/ 1418653 h 2260600"/>
                    <a:gd name="connsiteX251" fmla="*/ 1878843 w 2260600"/>
                    <a:gd name="connsiteY251" fmla="*/ 1522415 h 2260600"/>
                    <a:gd name="connsiteX252" fmla="*/ 1967323 w 2260600"/>
                    <a:gd name="connsiteY252" fmla="*/ 1827518 h 2260600"/>
                    <a:gd name="connsiteX253" fmla="*/ 1964332 w 2260600"/>
                    <a:gd name="connsiteY253" fmla="*/ 1851148 h 2260600"/>
                    <a:gd name="connsiteX254" fmla="*/ 1972396 w 2260600"/>
                    <a:gd name="connsiteY254" fmla="*/ 1863108 h 2260600"/>
                    <a:gd name="connsiteX255" fmla="*/ 1981877 w 2260600"/>
                    <a:gd name="connsiteY255" fmla="*/ 1910070 h 2260600"/>
                    <a:gd name="connsiteX256" fmla="*/ 1861227 w 2260600"/>
                    <a:gd name="connsiteY256" fmla="*/ 2030720 h 2260600"/>
                    <a:gd name="connsiteX257" fmla="*/ 1775915 w 2260600"/>
                    <a:gd name="connsiteY257" fmla="*/ 1995382 h 2260600"/>
                    <a:gd name="connsiteX258" fmla="*/ 1762428 w 2260600"/>
                    <a:gd name="connsiteY258" fmla="*/ 1975379 h 2260600"/>
                    <a:gd name="connsiteX259" fmla="*/ 1761269 w 2260600"/>
                    <a:gd name="connsiteY259" fmla="*/ 1975292 h 2260600"/>
                    <a:gd name="connsiteX260" fmla="*/ 1509080 w 2260600"/>
                    <a:gd name="connsiteY260" fmla="*/ 1882842 h 2260600"/>
                    <a:gd name="connsiteX261" fmla="*/ 1417361 w 2260600"/>
                    <a:gd name="connsiteY261" fmla="*/ 1828148 h 2260600"/>
                    <a:gd name="connsiteX262" fmla="*/ 1416191 w 2260600"/>
                    <a:gd name="connsiteY262" fmla="*/ 1833457 h 2260600"/>
                    <a:gd name="connsiteX263" fmla="*/ 1130302 w 2260600"/>
                    <a:gd name="connsiteY263" fmla="*/ 2260600 h 2260600"/>
                    <a:gd name="connsiteX264" fmla="*/ 872120 w 2260600"/>
                    <a:gd name="connsiteY264" fmla="*/ 1929543 h 2260600"/>
                    <a:gd name="connsiteX265" fmla="*/ 843071 w 2260600"/>
                    <a:gd name="connsiteY265" fmla="*/ 1820551 h 2260600"/>
                    <a:gd name="connsiteX266" fmla="*/ 745277 w 2260600"/>
                    <a:gd name="connsiteY266" fmla="*/ 1876760 h 2260600"/>
                    <a:gd name="connsiteX267" fmla="*/ 328456 w 2260600"/>
                    <a:gd name="connsiteY267" fmla="*/ 1926931 h 2260600"/>
                    <a:gd name="connsiteX268" fmla="*/ 410967 w 2260600"/>
                    <a:gd name="connsiteY268" fmla="*/ 1455776 h 2260600"/>
                    <a:gd name="connsiteX269" fmla="*/ 435551 w 2260600"/>
                    <a:gd name="connsiteY269" fmla="*/ 1416331 h 2260600"/>
                    <a:gd name="connsiteX270" fmla="*/ 358527 w 2260600"/>
                    <a:gd name="connsiteY270" fmla="*/ 1395802 h 2260600"/>
                    <a:gd name="connsiteX271" fmla="*/ 325613 w 2260600"/>
                    <a:gd name="connsiteY271" fmla="*/ 1417993 h 2260600"/>
                    <a:gd name="connsiteX272" fmla="*/ 278650 w 2260600"/>
                    <a:gd name="connsiteY272" fmla="*/ 1427474 h 2260600"/>
                    <a:gd name="connsiteX273" fmla="*/ 167481 w 2260600"/>
                    <a:gd name="connsiteY273" fmla="*/ 1353786 h 2260600"/>
                    <a:gd name="connsiteX274" fmla="*/ 160033 w 2260600"/>
                    <a:gd name="connsiteY274" fmla="*/ 1316894 h 2260600"/>
                    <a:gd name="connsiteX275" fmla="*/ 136421 w 2260600"/>
                    <a:gd name="connsiteY275" fmla="*/ 1304339 h 2260600"/>
                    <a:gd name="connsiteX276" fmla="*/ 0 w 2260600"/>
                    <a:gd name="connsiteY276" fmla="*/ 1130298 h 2260600"/>
                    <a:gd name="connsiteX277" fmla="*/ 411324 w 2260600"/>
                    <a:gd name="connsiteY277" fmla="*/ 848550 h 2260600"/>
                    <a:gd name="connsiteX278" fmla="*/ 450332 w 2260600"/>
                    <a:gd name="connsiteY278" fmla="*/ 839591 h 2260600"/>
                    <a:gd name="connsiteX279" fmla="*/ 393323 w 2260600"/>
                    <a:gd name="connsiteY279" fmla="*/ 738183 h 2260600"/>
                    <a:gd name="connsiteX280" fmla="*/ 347124 w 2260600"/>
                    <a:gd name="connsiteY280" fmla="*/ 320903 h 2260600"/>
                    <a:gd name="connsiteX281" fmla="*/ 763087 w 2260600"/>
                    <a:gd name="connsiteY281" fmla="*/ 377756 h 2260600"/>
                    <a:gd name="connsiteX282" fmla="*/ 844638 w 2260600"/>
                    <a:gd name="connsiteY282" fmla="*/ 426387 h 2260600"/>
                    <a:gd name="connsiteX283" fmla="*/ 880776 w 2260600"/>
                    <a:gd name="connsiteY283" fmla="*/ 305127 h 2260600"/>
                    <a:gd name="connsiteX284" fmla="*/ 1130302 w 2260600"/>
                    <a:gd name="connsiteY284" fmla="*/ 0 h 22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2260600" h="2260600">
                      <a:moveTo>
                        <a:pt x="1081314" y="1657924"/>
                      </a:moveTo>
                      <a:lnTo>
                        <a:pt x="1055303" y="1679052"/>
                      </a:lnTo>
                      <a:lnTo>
                        <a:pt x="897612" y="1788928"/>
                      </a:lnTo>
                      <a:lnTo>
                        <a:pt x="916595" y="1868387"/>
                      </a:lnTo>
                      <a:cubicBezTo>
                        <a:pt x="971287" y="2057280"/>
                        <a:pt x="1046844" y="2174113"/>
                        <a:pt x="1130302" y="2174113"/>
                      </a:cubicBezTo>
                      <a:cubicBezTo>
                        <a:pt x="1208544" y="2174113"/>
                        <a:pt x="1279842" y="2071428"/>
                        <a:pt x="1333514" y="1902949"/>
                      </a:cubicBezTo>
                      <a:lnTo>
                        <a:pt x="1363095" y="1795788"/>
                      </a:lnTo>
                      <a:lnTo>
                        <a:pt x="1360389" y="1794174"/>
                      </a:lnTo>
                      <a:cubicBezTo>
                        <a:pt x="1309019" y="1760274"/>
                        <a:pt x="1256077" y="1722154"/>
                        <a:pt x="1202266" y="1680185"/>
                      </a:cubicBezTo>
                      <a:lnTo>
                        <a:pt x="1177322" y="1659249"/>
                      </a:lnTo>
                      <a:lnTo>
                        <a:pt x="1177263" y="1659289"/>
                      </a:lnTo>
                      <a:cubicBezTo>
                        <a:pt x="1162828" y="1665394"/>
                        <a:pt x="1146958" y="1668770"/>
                        <a:pt x="1130300" y="1668770"/>
                      </a:cubicBezTo>
                      <a:cubicBezTo>
                        <a:pt x="1113642" y="1668770"/>
                        <a:pt x="1097772" y="1665394"/>
                        <a:pt x="1083338" y="1659289"/>
                      </a:cubicBezTo>
                      <a:close/>
                      <a:moveTo>
                        <a:pt x="1413648" y="1482435"/>
                      </a:moveTo>
                      <a:lnTo>
                        <a:pt x="1358095" y="1488005"/>
                      </a:lnTo>
                      <a:lnTo>
                        <a:pt x="1278851" y="1490586"/>
                      </a:lnTo>
                      <a:lnTo>
                        <a:pt x="1245586" y="1521550"/>
                      </a:lnTo>
                      <a:lnTo>
                        <a:pt x="1250950" y="1548120"/>
                      </a:lnTo>
                      <a:cubicBezTo>
                        <a:pt x="1250950" y="1564778"/>
                        <a:pt x="1247574" y="1580648"/>
                        <a:pt x="1241469" y="1595082"/>
                      </a:cubicBezTo>
                      <a:lnTo>
                        <a:pt x="1225155" y="1619280"/>
                      </a:lnTo>
                      <a:lnTo>
                        <a:pt x="1363984" y="1723143"/>
                      </a:lnTo>
                      <a:lnTo>
                        <a:pt x="1376525" y="1731069"/>
                      </a:lnTo>
                      <a:lnTo>
                        <a:pt x="1388776" y="1671555"/>
                      </a:lnTo>
                      <a:cubicBezTo>
                        <a:pt x="1396348" y="1628513"/>
                        <a:pt x="1403045" y="1583429"/>
                        <a:pt x="1408780" y="1536599"/>
                      </a:cubicBezTo>
                      <a:close/>
                      <a:moveTo>
                        <a:pt x="846417" y="1482381"/>
                      </a:moveTo>
                      <a:lnTo>
                        <a:pt x="857877" y="1582836"/>
                      </a:lnTo>
                      <a:cubicBezTo>
                        <a:pt x="864244" y="1628469"/>
                        <a:pt x="871543" y="1672257"/>
                        <a:pt x="879690" y="1713906"/>
                      </a:cubicBezTo>
                      <a:lnTo>
                        <a:pt x="882520" y="1725750"/>
                      </a:lnTo>
                      <a:lnTo>
                        <a:pt x="892917" y="1719409"/>
                      </a:lnTo>
                      <a:cubicBezTo>
                        <a:pt x="928205" y="1695835"/>
                        <a:pt x="964413" y="1670152"/>
                        <a:pt x="1001273" y="1642506"/>
                      </a:cubicBezTo>
                      <a:lnTo>
                        <a:pt x="1033789" y="1616822"/>
                      </a:lnTo>
                      <a:lnTo>
                        <a:pt x="1019132" y="1595082"/>
                      </a:lnTo>
                      <a:cubicBezTo>
                        <a:pt x="1013026" y="1580648"/>
                        <a:pt x="1009650" y="1564778"/>
                        <a:pt x="1009650" y="1548120"/>
                      </a:cubicBezTo>
                      <a:lnTo>
                        <a:pt x="1015258" y="1520344"/>
                      </a:lnTo>
                      <a:lnTo>
                        <a:pt x="984389" y="1490672"/>
                      </a:lnTo>
                      <a:lnTo>
                        <a:pt x="902505" y="1488005"/>
                      </a:lnTo>
                      <a:close/>
                      <a:moveTo>
                        <a:pt x="1758487" y="1432897"/>
                      </a:moveTo>
                      <a:lnTo>
                        <a:pt x="1716402" y="1442563"/>
                      </a:lnTo>
                      <a:cubicBezTo>
                        <a:pt x="1669793" y="1451711"/>
                        <a:pt x="1620974" y="1459801"/>
                        <a:pt x="1570264" y="1466730"/>
                      </a:cubicBezTo>
                      <a:lnTo>
                        <a:pt x="1476686" y="1476113"/>
                      </a:lnTo>
                      <a:lnTo>
                        <a:pt x="1470101" y="1544753"/>
                      </a:lnTo>
                      <a:cubicBezTo>
                        <a:pt x="1463426" y="1597154"/>
                        <a:pt x="1455523" y="1647640"/>
                        <a:pt x="1446502" y="1695870"/>
                      </a:cubicBezTo>
                      <a:lnTo>
                        <a:pt x="1431142" y="1765593"/>
                      </a:lnTo>
                      <a:lnTo>
                        <a:pt x="1498241" y="1808005"/>
                      </a:lnTo>
                      <a:cubicBezTo>
                        <a:pt x="1583748" y="1856550"/>
                        <a:pt x="1660415" y="1888553"/>
                        <a:pt x="1723176" y="1901138"/>
                      </a:cubicBezTo>
                      <a:lnTo>
                        <a:pt x="1741891" y="1903564"/>
                      </a:lnTo>
                      <a:lnTo>
                        <a:pt x="1750059" y="1863108"/>
                      </a:lnTo>
                      <a:cubicBezTo>
                        <a:pt x="1768374" y="1819805"/>
                        <a:pt x="1811252" y="1789420"/>
                        <a:pt x="1861227" y="1789420"/>
                      </a:cubicBezTo>
                      <a:lnTo>
                        <a:pt x="1895203" y="1796280"/>
                      </a:lnTo>
                      <a:lnTo>
                        <a:pt x="1896275" y="1781426"/>
                      </a:lnTo>
                      <a:cubicBezTo>
                        <a:pt x="1894679" y="1711998"/>
                        <a:pt x="1862236" y="1618066"/>
                        <a:pt x="1804308" y="1509666"/>
                      </a:cubicBezTo>
                      <a:close/>
                      <a:moveTo>
                        <a:pt x="495285" y="1432252"/>
                      </a:moveTo>
                      <a:lnTo>
                        <a:pt x="494912" y="1432814"/>
                      </a:lnTo>
                      <a:cubicBezTo>
                        <a:pt x="369409" y="1635641"/>
                        <a:pt x="323637" y="1799369"/>
                        <a:pt x="389811" y="1865976"/>
                      </a:cubicBezTo>
                      <a:cubicBezTo>
                        <a:pt x="448632" y="1925182"/>
                        <a:pt x="584766" y="1896439"/>
                        <a:pt x="757316" y="1802107"/>
                      </a:cubicBezTo>
                      <a:lnTo>
                        <a:pt x="827063" y="1759571"/>
                      </a:lnTo>
                      <a:lnTo>
                        <a:pt x="793870" y="1570264"/>
                      </a:lnTo>
                      <a:lnTo>
                        <a:pt x="784435" y="1476166"/>
                      </a:lnTo>
                      <a:lnTo>
                        <a:pt x="690336" y="1466730"/>
                      </a:lnTo>
                      <a:cubicBezTo>
                        <a:pt x="622723" y="1457492"/>
                        <a:pt x="558471" y="1446189"/>
                        <a:pt x="498339" y="1433066"/>
                      </a:cubicBezTo>
                      <a:close/>
                      <a:moveTo>
                        <a:pt x="1425638" y="1349030"/>
                      </a:moveTo>
                      <a:lnTo>
                        <a:pt x="1387640" y="1389322"/>
                      </a:lnTo>
                      <a:lnTo>
                        <a:pt x="1348587" y="1425674"/>
                      </a:lnTo>
                      <a:lnTo>
                        <a:pt x="1419321" y="1419316"/>
                      </a:lnTo>
                      <a:close/>
                      <a:moveTo>
                        <a:pt x="835065" y="1341844"/>
                      </a:moveTo>
                      <a:lnTo>
                        <a:pt x="840229" y="1419222"/>
                      </a:lnTo>
                      <a:lnTo>
                        <a:pt x="917260" y="1426145"/>
                      </a:lnTo>
                      <a:lnTo>
                        <a:pt x="874621" y="1385159"/>
                      </a:lnTo>
                      <a:close/>
                      <a:moveTo>
                        <a:pt x="1580560" y="1179498"/>
                      </a:moveTo>
                      <a:lnTo>
                        <a:pt x="1544012" y="1223511"/>
                      </a:lnTo>
                      <a:lnTo>
                        <a:pt x="1490546" y="1280204"/>
                      </a:lnTo>
                      <a:lnTo>
                        <a:pt x="1488009" y="1358095"/>
                      </a:lnTo>
                      <a:lnTo>
                        <a:pt x="1482682" y="1413622"/>
                      </a:lnTo>
                      <a:lnTo>
                        <a:pt x="1536599" y="1408776"/>
                      </a:lnTo>
                      <a:cubicBezTo>
                        <a:pt x="1583429" y="1403041"/>
                        <a:pt x="1628513" y="1396344"/>
                        <a:pt x="1671555" y="1388772"/>
                      </a:cubicBezTo>
                      <a:lnTo>
                        <a:pt x="1725520" y="1377663"/>
                      </a:lnTo>
                      <a:lnTo>
                        <a:pt x="1722906" y="1373284"/>
                      </a:lnTo>
                      <a:cubicBezTo>
                        <a:pt x="1691923" y="1325936"/>
                        <a:pt x="1657206" y="1276916"/>
                        <a:pt x="1619098" y="1226866"/>
                      </a:cubicBezTo>
                      <a:close/>
                      <a:moveTo>
                        <a:pt x="685292" y="1172122"/>
                      </a:moveTo>
                      <a:lnTo>
                        <a:pt x="645799" y="1219103"/>
                      </a:lnTo>
                      <a:cubicBezTo>
                        <a:pt x="616619" y="1256178"/>
                        <a:pt x="589356" y="1292703"/>
                        <a:pt x="564159" y="1328411"/>
                      </a:cubicBezTo>
                      <a:lnTo>
                        <a:pt x="531712" y="1377331"/>
                      </a:lnTo>
                      <a:lnTo>
                        <a:pt x="546694" y="1380910"/>
                      </a:lnTo>
                      <a:cubicBezTo>
                        <a:pt x="602225" y="1391773"/>
                        <a:pt x="661561" y="1401129"/>
                        <a:pt x="724001" y="1408776"/>
                      </a:cubicBezTo>
                      <a:lnTo>
                        <a:pt x="778165" y="1413644"/>
                      </a:lnTo>
                      <a:lnTo>
                        <a:pt x="772595" y="1358095"/>
                      </a:lnTo>
                      <a:lnTo>
                        <a:pt x="769736" y="1270305"/>
                      </a:lnTo>
                      <a:lnTo>
                        <a:pt x="720930" y="1216860"/>
                      </a:lnTo>
                      <a:close/>
                      <a:moveTo>
                        <a:pt x="766980" y="1074946"/>
                      </a:moveTo>
                      <a:lnTo>
                        <a:pt x="726133" y="1123537"/>
                      </a:lnTo>
                      <a:lnTo>
                        <a:pt x="766576" y="1173246"/>
                      </a:lnTo>
                      <a:lnTo>
                        <a:pt x="765177" y="1130300"/>
                      </a:lnTo>
                      <a:close/>
                      <a:moveTo>
                        <a:pt x="1493553" y="1072753"/>
                      </a:moveTo>
                      <a:lnTo>
                        <a:pt x="1495427" y="1130300"/>
                      </a:lnTo>
                      <a:lnTo>
                        <a:pt x="1493625" y="1185650"/>
                      </a:lnTo>
                      <a:lnTo>
                        <a:pt x="1540346" y="1130070"/>
                      </a:lnTo>
                      <a:lnTo>
                        <a:pt x="1494945" y="1074267"/>
                      </a:lnTo>
                      <a:close/>
                      <a:moveTo>
                        <a:pt x="1791433" y="898207"/>
                      </a:moveTo>
                      <a:lnTo>
                        <a:pt x="1766170" y="938740"/>
                      </a:lnTo>
                      <a:cubicBezTo>
                        <a:pt x="1735117" y="984636"/>
                        <a:pt x="1700914" y="1031631"/>
                        <a:pt x="1663806" y="1079251"/>
                      </a:cubicBezTo>
                      <a:lnTo>
                        <a:pt x="1620791" y="1131051"/>
                      </a:lnTo>
                      <a:lnTo>
                        <a:pt x="1684097" y="1210520"/>
                      </a:lnTo>
                      <a:lnTo>
                        <a:pt x="1789253" y="1364543"/>
                      </a:lnTo>
                      <a:lnTo>
                        <a:pt x="1794262" y="1363512"/>
                      </a:lnTo>
                      <a:cubicBezTo>
                        <a:pt x="2026247" y="1308079"/>
                        <a:pt x="2174113" y="1224188"/>
                        <a:pt x="2174113" y="1130298"/>
                      </a:cubicBezTo>
                      <a:cubicBezTo>
                        <a:pt x="2174113" y="1046840"/>
                        <a:pt x="2057281" y="971283"/>
                        <a:pt x="1868387" y="916591"/>
                      </a:cubicBezTo>
                      <a:close/>
                      <a:moveTo>
                        <a:pt x="481487" y="893966"/>
                      </a:moveTo>
                      <a:lnTo>
                        <a:pt x="466338" y="897084"/>
                      </a:lnTo>
                      <a:cubicBezTo>
                        <a:pt x="234353" y="952517"/>
                        <a:pt x="86487" y="1036408"/>
                        <a:pt x="86487" y="1130298"/>
                      </a:cubicBezTo>
                      <a:cubicBezTo>
                        <a:pt x="86487" y="1172027"/>
                        <a:pt x="115695" y="1211781"/>
                        <a:pt x="168515" y="1247939"/>
                      </a:cubicBezTo>
                      <a:lnTo>
                        <a:pt x="173500" y="1250935"/>
                      </a:lnTo>
                      <a:lnTo>
                        <a:pt x="193338" y="1221512"/>
                      </a:lnTo>
                      <a:cubicBezTo>
                        <a:pt x="215171" y="1199678"/>
                        <a:pt x="245334" y="1186174"/>
                        <a:pt x="278650" y="1186174"/>
                      </a:cubicBezTo>
                      <a:cubicBezTo>
                        <a:pt x="345283" y="1186174"/>
                        <a:pt x="399300" y="1240191"/>
                        <a:pt x="399300" y="1306824"/>
                      </a:cubicBezTo>
                      <a:lnTo>
                        <a:pt x="391819" y="1343880"/>
                      </a:lnTo>
                      <a:lnTo>
                        <a:pt x="392213" y="1344006"/>
                      </a:lnTo>
                      <a:lnTo>
                        <a:pt x="469170" y="1362390"/>
                      </a:lnTo>
                      <a:lnTo>
                        <a:pt x="494432" y="1321859"/>
                      </a:lnTo>
                      <a:cubicBezTo>
                        <a:pt x="525485" y="1275963"/>
                        <a:pt x="559688" y="1228968"/>
                        <a:pt x="596796" y="1181348"/>
                      </a:cubicBezTo>
                      <a:lnTo>
                        <a:pt x="645714" y="1122439"/>
                      </a:lnTo>
                      <a:lnTo>
                        <a:pt x="588069" y="1050078"/>
                      </a:lnTo>
                      <a:close/>
                      <a:moveTo>
                        <a:pt x="777923" y="846974"/>
                      </a:moveTo>
                      <a:lnTo>
                        <a:pt x="724001" y="851821"/>
                      </a:lnTo>
                      <a:cubicBezTo>
                        <a:pt x="677171" y="857556"/>
                        <a:pt x="632087" y="864252"/>
                        <a:pt x="589045" y="871825"/>
                      </a:cubicBezTo>
                      <a:lnTo>
                        <a:pt x="545380" y="880813"/>
                      </a:lnTo>
                      <a:lnTo>
                        <a:pt x="549260" y="887315"/>
                      </a:lnTo>
                      <a:cubicBezTo>
                        <a:pt x="580243" y="934662"/>
                        <a:pt x="614960" y="983682"/>
                        <a:pt x="653068" y="1033732"/>
                      </a:cubicBezTo>
                      <a:lnTo>
                        <a:pt x="685883" y="1074066"/>
                      </a:lnTo>
                      <a:lnTo>
                        <a:pt x="716590" y="1037088"/>
                      </a:lnTo>
                      <a:lnTo>
                        <a:pt x="770059" y="980392"/>
                      </a:lnTo>
                      <a:lnTo>
                        <a:pt x="772595" y="902505"/>
                      </a:lnTo>
                      <a:close/>
                      <a:moveTo>
                        <a:pt x="1482439" y="846953"/>
                      </a:moveTo>
                      <a:lnTo>
                        <a:pt x="1488009" y="902505"/>
                      </a:lnTo>
                      <a:lnTo>
                        <a:pt x="1490440" y="977164"/>
                      </a:lnTo>
                      <a:lnTo>
                        <a:pt x="1551236" y="1043738"/>
                      </a:lnTo>
                      <a:lnTo>
                        <a:pt x="1581248" y="1081413"/>
                      </a:lnTo>
                      <a:lnTo>
                        <a:pt x="1614804" y="1041495"/>
                      </a:lnTo>
                      <a:cubicBezTo>
                        <a:pt x="1643983" y="1004421"/>
                        <a:pt x="1671246" y="967895"/>
                        <a:pt x="1696444" y="932187"/>
                      </a:cubicBezTo>
                      <a:lnTo>
                        <a:pt x="1728892" y="883266"/>
                      </a:lnTo>
                      <a:lnTo>
                        <a:pt x="1713906" y="879686"/>
                      </a:lnTo>
                      <a:cubicBezTo>
                        <a:pt x="1658375" y="868823"/>
                        <a:pt x="1599039" y="859467"/>
                        <a:pt x="1536599" y="851821"/>
                      </a:cubicBezTo>
                      <a:close/>
                      <a:moveTo>
                        <a:pt x="1356097" y="835597"/>
                      </a:moveTo>
                      <a:lnTo>
                        <a:pt x="1397545" y="875439"/>
                      </a:lnTo>
                      <a:lnTo>
                        <a:pt x="1424628" y="905095"/>
                      </a:lnTo>
                      <a:lnTo>
                        <a:pt x="1420376" y="841375"/>
                      </a:lnTo>
                      <a:close/>
                      <a:moveTo>
                        <a:pt x="912018" y="834922"/>
                      </a:moveTo>
                      <a:lnTo>
                        <a:pt x="841284" y="841279"/>
                      </a:lnTo>
                      <a:lnTo>
                        <a:pt x="834967" y="911565"/>
                      </a:lnTo>
                      <a:lnTo>
                        <a:pt x="872962" y="871276"/>
                      </a:lnTo>
                      <a:close/>
                      <a:moveTo>
                        <a:pt x="1130300" y="828070"/>
                      </a:moveTo>
                      <a:lnTo>
                        <a:pt x="1005832" y="831703"/>
                      </a:lnTo>
                      <a:lnTo>
                        <a:pt x="917292" y="915896"/>
                      </a:lnTo>
                      <a:lnTo>
                        <a:pt x="831701" y="1006043"/>
                      </a:lnTo>
                      <a:lnTo>
                        <a:pt x="828074" y="1130300"/>
                      </a:lnTo>
                      <a:lnTo>
                        <a:pt x="830573" y="1244359"/>
                      </a:lnTo>
                      <a:lnTo>
                        <a:pt x="919661" y="1341257"/>
                      </a:lnTo>
                      <a:lnTo>
                        <a:pt x="1010355" y="1429025"/>
                      </a:lnTo>
                      <a:lnTo>
                        <a:pt x="1108420" y="1431887"/>
                      </a:lnTo>
                      <a:lnTo>
                        <a:pt x="1130300" y="1427470"/>
                      </a:lnTo>
                      <a:lnTo>
                        <a:pt x="1152180" y="1431888"/>
                      </a:lnTo>
                      <a:lnTo>
                        <a:pt x="1254773" y="1428893"/>
                      </a:lnTo>
                      <a:lnTo>
                        <a:pt x="1343311" y="1344702"/>
                      </a:lnTo>
                      <a:lnTo>
                        <a:pt x="1428904" y="1254554"/>
                      </a:lnTo>
                      <a:lnTo>
                        <a:pt x="1432530" y="1130300"/>
                      </a:lnTo>
                      <a:lnTo>
                        <a:pt x="1429749" y="1003356"/>
                      </a:lnTo>
                      <a:lnTo>
                        <a:pt x="1352506" y="919341"/>
                      </a:lnTo>
                      <a:lnTo>
                        <a:pt x="1262169" y="831919"/>
                      </a:lnTo>
                      <a:close/>
                      <a:moveTo>
                        <a:pt x="1135616" y="716720"/>
                      </a:moveTo>
                      <a:lnTo>
                        <a:pt x="1077905" y="766879"/>
                      </a:lnTo>
                      <a:lnTo>
                        <a:pt x="1130300" y="765173"/>
                      </a:lnTo>
                      <a:lnTo>
                        <a:pt x="1194598" y="767267"/>
                      </a:lnTo>
                      <a:close/>
                      <a:moveTo>
                        <a:pt x="1378084" y="534847"/>
                      </a:moveTo>
                      <a:lnTo>
                        <a:pt x="1367685" y="541189"/>
                      </a:lnTo>
                      <a:cubicBezTo>
                        <a:pt x="1332398" y="564763"/>
                        <a:pt x="1296189" y="590447"/>
                        <a:pt x="1259330" y="618092"/>
                      </a:cubicBezTo>
                      <a:lnTo>
                        <a:pt x="1184870" y="676907"/>
                      </a:lnTo>
                      <a:lnTo>
                        <a:pt x="1233231" y="717495"/>
                      </a:lnTo>
                      <a:lnTo>
                        <a:pt x="1288180" y="770314"/>
                      </a:lnTo>
                      <a:lnTo>
                        <a:pt x="1358095" y="772591"/>
                      </a:lnTo>
                      <a:lnTo>
                        <a:pt x="1414187" y="778216"/>
                      </a:lnTo>
                      <a:lnTo>
                        <a:pt x="1402727" y="677764"/>
                      </a:lnTo>
                      <a:cubicBezTo>
                        <a:pt x="1396361" y="632131"/>
                        <a:pt x="1389061" y="588343"/>
                        <a:pt x="1380914" y="546694"/>
                      </a:cubicBezTo>
                      <a:close/>
                      <a:moveTo>
                        <a:pt x="885411" y="523062"/>
                      </a:moveTo>
                      <a:lnTo>
                        <a:pt x="871829" y="589045"/>
                      </a:lnTo>
                      <a:lnTo>
                        <a:pt x="870234" y="599807"/>
                      </a:lnTo>
                      <a:lnTo>
                        <a:pt x="891013" y="613817"/>
                      </a:lnTo>
                      <a:cubicBezTo>
                        <a:pt x="912846" y="635650"/>
                        <a:pt x="926350" y="665813"/>
                        <a:pt x="926350" y="699129"/>
                      </a:cubicBezTo>
                      <a:cubicBezTo>
                        <a:pt x="926350" y="715787"/>
                        <a:pt x="922974" y="731657"/>
                        <a:pt x="916869" y="746091"/>
                      </a:cubicBezTo>
                      <a:lnTo>
                        <a:pt x="898748" y="772968"/>
                      </a:lnTo>
                      <a:lnTo>
                        <a:pt x="902505" y="772591"/>
                      </a:lnTo>
                      <a:lnTo>
                        <a:pt x="981754" y="770010"/>
                      </a:lnTo>
                      <a:lnTo>
                        <a:pt x="1039790" y="715989"/>
                      </a:lnTo>
                      <a:lnTo>
                        <a:pt x="1088549" y="676383"/>
                      </a:lnTo>
                      <a:lnTo>
                        <a:pt x="1051898" y="644973"/>
                      </a:lnTo>
                      <a:cubicBezTo>
                        <a:pt x="1002838" y="605598"/>
                        <a:pt x="954722" y="569639"/>
                        <a:pt x="908182" y="537456"/>
                      </a:cubicBezTo>
                      <a:close/>
                      <a:moveTo>
                        <a:pt x="1757077" y="365604"/>
                      </a:moveTo>
                      <a:lnTo>
                        <a:pt x="1757621" y="368300"/>
                      </a:lnTo>
                      <a:cubicBezTo>
                        <a:pt x="1757621" y="434933"/>
                        <a:pt x="1703604" y="488950"/>
                        <a:pt x="1636971" y="488950"/>
                      </a:cubicBezTo>
                      <a:cubicBezTo>
                        <a:pt x="1603655" y="488950"/>
                        <a:pt x="1573492" y="475446"/>
                        <a:pt x="1551659" y="453612"/>
                      </a:cubicBezTo>
                      <a:lnTo>
                        <a:pt x="1541763" y="438935"/>
                      </a:lnTo>
                      <a:lnTo>
                        <a:pt x="1503286" y="458491"/>
                      </a:lnTo>
                      <a:lnTo>
                        <a:pt x="1433541" y="501026"/>
                      </a:lnTo>
                      <a:lnTo>
                        <a:pt x="1466734" y="690336"/>
                      </a:lnTo>
                      <a:lnTo>
                        <a:pt x="1476169" y="784431"/>
                      </a:lnTo>
                      <a:lnTo>
                        <a:pt x="1570264" y="793866"/>
                      </a:lnTo>
                      <a:cubicBezTo>
                        <a:pt x="1637877" y="803105"/>
                        <a:pt x="1702129" y="814408"/>
                        <a:pt x="1762262" y="827531"/>
                      </a:cubicBezTo>
                      <a:lnTo>
                        <a:pt x="1765318" y="828345"/>
                      </a:lnTo>
                      <a:lnTo>
                        <a:pt x="1765690" y="827785"/>
                      </a:lnTo>
                      <a:cubicBezTo>
                        <a:pt x="1891193" y="624958"/>
                        <a:pt x="1936965" y="461229"/>
                        <a:pt x="1870791" y="394623"/>
                      </a:cubicBezTo>
                      <a:cubicBezTo>
                        <a:pt x="1856086" y="379821"/>
                        <a:pt x="1836549" y="370516"/>
                        <a:pt x="1812818" y="366359"/>
                      </a:cubicBezTo>
                      <a:close/>
                      <a:moveTo>
                        <a:pt x="504606" y="353708"/>
                      </a:moveTo>
                      <a:cubicBezTo>
                        <a:pt x="462988" y="351685"/>
                        <a:pt x="429904" y="360990"/>
                        <a:pt x="407493" y="382835"/>
                      </a:cubicBezTo>
                      <a:cubicBezTo>
                        <a:pt x="347729" y="441090"/>
                        <a:pt x="375174" y="577492"/>
                        <a:pt x="467858" y="750932"/>
                      </a:cubicBezTo>
                      <a:lnTo>
                        <a:pt x="512284" y="825363"/>
                      </a:lnTo>
                      <a:lnTo>
                        <a:pt x="544198" y="818033"/>
                      </a:lnTo>
                      <a:cubicBezTo>
                        <a:pt x="590807" y="808885"/>
                        <a:pt x="639626" y="800795"/>
                        <a:pt x="690336" y="793866"/>
                      </a:cubicBezTo>
                      <a:lnTo>
                        <a:pt x="728666" y="790023"/>
                      </a:lnTo>
                      <a:lnTo>
                        <a:pt x="720388" y="784442"/>
                      </a:lnTo>
                      <a:cubicBezTo>
                        <a:pt x="698554" y="762608"/>
                        <a:pt x="685050" y="732446"/>
                        <a:pt x="685050" y="699129"/>
                      </a:cubicBezTo>
                      <a:cubicBezTo>
                        <a:pt x="685050" y="632496"/>
                        <a:pt x="739067" y="578479"/>
                        <a:pt x="805700" y="578479"/>
                      </a:cubicBezTo>
                      <a:lnTo>
                        <a:pt x="811765" y="579703"/>
                      </a:lnTo>
                      <a:lnTo>
                        <a:pt x="814103" y="564730"/>
                      </a:lnTo>
                      <a:lnTo>
                        <a:pt x="830876" y="488591"/>
                      </a:lnTo>
                      <a:lnTo>
                        <a:pt x="773926" y="452593"/>
                      </a:lnTo>
                      <a:cubicBezTo>
                        <a:pt x="667042" y="391913"/>
                        <a:pt x="573970" y="357078"/>
                        <a:pt x="504606" y="353708"/>
                      </a:cubicBezTo>
                      <a:close/>
                      <a:moveTo>
                        <a:pt x="1130302" y="86487"/>
                      </a:moveTo>
                      <a:cubicBezTo>
                        <a:pt x="1052060" y="86487"/>
                        <a:pt x="980763" y="189172"/>
                        <a:pt x="927091" y="357651"/>
                      </a:cubicBezTo>
                      <a:lnTo>
                        <a:pt x="899144" y="458891"/>
                      </a:lnTo>
                      <a:lnTo>
                        <a:pt x="911777" y="466424"/>
                      </a:lnTo>
                      <a:cubicBezTo>
                        <a:pt x="963148" y="500324"/>
                        <a:pt x="1016090" y="538445"/>
                        <a:pt x="1069900" y="580414"/>
                      </a:cubicBezTo>
                      <a:lnTo>
                        <a:pt x="1137179" y="636880"/>
                      </a:lnTo>
                      <a:lnTo>
                        <a:pt x="1205299" y="581546"/>
                      </a:lnTo>
                      <a:lnTo>
                        <a:pt x="1362991" y="471669"/>
                      </a:lnTo>
                      <a:lnTo>
                        <a:pt x="1344010" y="392213"/>
                      </a:lnTo>
                      <a:cubicBezTo>
                        <a:pt x="1289317" y="203320"/>
                        <a:pt x="1213760" y="86487"/>
                        <a:pt x="1130302" y="86487"/>
                      </a:cubicBezTo>
                      <a:close/>
                      <a:moveTo>
                        <a:pt x="1130302" y="0"/>
                      </a:moveTo>
                      <a:cubicBezTo>
                        <a:pt x="1231129" y="0"/>
                        <a:pt x="1322410" y="126513"/>
                        <a:pt x="1388485" y="331057"/>
                      </a:cubicBezTo>
                      <a:lnTo>
                        <a:pt x="1417533" y="440046"/>
                      </a:lnTo>
                      <a:lnTo>
                        <a:pt x="1515325" y="383838"/>
                      </a:lnTo>
                      <a:lnTo>
                        <a:pt x="1519126" y="382191"/>
                      </a:lnTo>
                      <a:lnTo>
                        <a:pt x="1516321" y="368300"/>
                      </a:lnTo>
                      <a:cubicBezTo>
                        <a:pt x="1516321" y="301667"/>
                        <a:pt x="1570338" y="247650"/>
                        <a:pt x="1636971" y="247650"/>
                      </a:cubicBezTo>
                      <a:cubicBezTo>
                        <a:pt x="1670288" y="247650"/>
                        <a:pt x="1700450" y="261154"/>
                        <a:pt x="1722284" y="282988"/>
                      </a:cubicBezTo>
                      <a:lnTo>
                        <a:pt x="1735108" y="302009"/>
                      </a:lnTo>
                      <a:lnTo>
                        <a:pt x="1768965" y="295447"/>
                      </a:lnTo>
                      <a:cubicBezTo>
                        <a:pt x="1840328" y="286124"/>
                        <a:pt x="1896615" y="297904"/>
                        <a:pt x="1932146" y="333667"/>
                      </a:cubicBezTo>
                      <a:cubicBezTo>
                        <a:pt x="2009870" y="411900"/>
                        <a:pt x="1972180" y="588700"/>
                        <a:pt x="1849635" y="804822"/>
                      </a:cubicBezTo>
                      <a:lnTo>
                        <a:pt x="1825052" y="844266"/>
                      </a:lnTo>
                      <a:lnTo>
                        <a:pt x="1929543" y="872116"/>
                      </a:lnTo>
                      <a:cubicBezTo>
                        <a:pt x="2134087" y="938190"/>
                        <a:pt x="2260600" y="1029472"/>
                        <a:pt x="2260600" y="1130298"/>
                      </a:cubicBezTo>
                      <a:cubicBezTo>
                        <a:pt x="2260600" y="1243728"/>
                        <a:pt x="2100482" y="1345077"/>
                        <a:pt x="1849276" y="1412046"/>
                      </a:cubicBezTo>
                      <a:lnTo>
                        <a:pt x="1820511" y="1418653"/>
                      </a:lnTo>
                      <a:lnTo>
                        <a:pt x="1878843" y="1522415"/>
                      </a:lnTo>
                      <a:cubicBezTo>
                        <a:pt x="1938504" y="1642785"/>
                        <a:pt x="1969839" y="1748201"/>
                        <a:pt x="1967323" y="1827518"/>
                      </a:cubicBezTo>
                      <a:lnTo>
                        <a:pt x="1964332" y="1851148"/>
                      </a:lnTo>
                      <a:lnTo>
                        <a:pt x="1972396" y="1863108"/>
                      </a:lnTo>
                      <a:cubicBezTo>
                        <a:pt x="1978501" y="1877542"/>
                        <a:pt x="1981877" y="1893412"/>
                        <a:pt x="1981877" y="1910070"/>
                      </a:cubicBezTo>
                      <a:cubicBezTo>
                        <a:pt x="1981877" y="1976703"/>
                        <a:pt x="1927860" y="2030720"/>
                        <a:pt x="1861227" y="2030720"/>
                      </a:cubicBezTo>
                      <a:cubicBezTo>
                        <a:pt x="1827911" y="2030720"/>
                        <a:pt x="1797748" y="2017216"/>
                        <a:pt x="1775915" y="1995382"/>
                      </a:cubicBezTo>
                      <a:lnTo>
                        <a:pt x="1762428" y="1975379"/>
                      </a:lnTo>
                      <a:lnTo>
                        <a:pt x="1761269" y="1975292"/>
                      </a:lnTo>
                      <a:cubicBezTo>
                        <a:pt x="1690065" y="1964825"/>
                        <a:pt x="1604125" y="1933018"/>
                        <a:pt x="1509080" y="1882842"/>
                      </a:cubicBezTo>
                      <a:lnTo>
                        <a:pt x="1417361" y="1828148"/>
                      </a:lnTo>
                      <a:lnTo>
                        <a:pt x="1416191" y="1833457"/>
                      </a:lnTo>
                      <a:cubicBezTo>
                        <a:pt x="1349299" y="2093741"/>
                        <a:pt x="1246095" y="2260600"/>
                        <a:pt x="1130302" y="2260600"/>
                      </a:cubicBezTo>
                      <a:cubicBezTo>
                        <a:pt x="1029476" y="2260600"/>
                        <a:pt x="938194" y="2134087"/>
                        <a:pt x="872120" y="1929543"/>
                      </a:cubicBezTo>
                      <a:lnTo>
                        <a:pt x="843071" y="1820551"/>
                      </a:lnTo>
                      <a:lnTo>
                        <a:pt x="745277" y="1876760"/>
                      </a:lnTo>
                      <a:cubicBezTo>
                        <a:pt x="553603" y="1974048"/>
                        <a:pt x="399518" y="1998459"/>
                        <a:pt x="328456" y="1926931"/>
                      </a:cubicBezTo>
                      <a:cubicBezTo>
                        <a:pt x="250732" y="1848699"/>
                        <a:pt x="288422" y="1671898"/>
                        <a:pt x="410967" y="1455776"/>
                      </a:cubicBezTo>
                      <a:lnTo>
                        <a:pt x="435551" y="1416331"/>
                      </a:lnTo>
                      <a:lnTo>
                        <a:pt x="358527" y="1395802"/>
                      </a:lnTo>
                      <a:lnTo>
                        <a:pt x="325613" y="1417993"/>
                      </a:lnTo>
                      <a:cubicBezTo>
                        <a:pt x="311178" y="1424098"/>
                        <a:pt x="295308" y="1427474"/>
                        <a:pt x="278650" y="1427474"/>
                      </a:cubicBezTo>
                      <a:cubicBezTo>
                        <a:pt x="228675" y="1427474"/>
                        <a:pt x="185797" y="1397090"/>
                        <a:pt x="167481" y="1353786"/>
                      </a:cubicBezTo>
                      <a:lnTo>
                        <a:pt x="160033" y="1316894"/>
                      </a:lnTo>
                      <a:lnTo>
                        <a:pt x="136421" y="1304339"/>
                      </a:lnTo>
                      <a:cubicBezTo>
                        <a:pt x="49419" y="1252603"/>
                        <a:pt x="0" y="1193315"/>
                        <a:pt x="0" y="1130298"/>
                      </a:cubicBezTo>
                      <a:cubicBezTo>
                        <a:pt x="0" y="1016868"/>
                        <a:pt x="160118" y="915519"/>
                        <a:pt x="411324" y="848550"/>
                      </a:cubicBezTo>
                      <a:lnTo>
                        <a:pt x="450332" y="839591"/>
                      </a:lnTo>
                      <a:lnTo>
                        <a:pt x="393323" y="738183"/>
                      </a:lnTo>
                      <a:cubicBezTo>
                        <a:pt x="297865" y="545591"/>
                        <a:pt x="274923" y="391281"/>
                        <a:pt x="347124" y="320903"/>
                      </a:cubicBezTo>
                      <a:cubicBezTo>
                        <a:pt x="419325" y="250525"/>
                        <a:pt x="572998" y="277405"/>
                        <a:pt x="763087" y="377756"/>
                      </a:cubicBezTo>
                      <a:lnTo>
                        <a:pt x="844638" y="426387"/>
                      </a:lnTo>
                      <a:lnTo>
                        <a:pt x="880776" y="305127"/>
                      </a:lnTo>
                      <a:cubicBezTo>
                        <a:pt x="946057" y="115875"/>
                        <a:pt x="1033808" y="0"/>
                        <a:pt x="1130302" y="0"/>
                      </a:cubicBezTo>
                      <a:close/>
                    </a:path>
                  </a:pathLst>
                </a:custGeom>
                <a:solidFill>
                  <a:schemeClr val="tx1">
                    <a:lumMod val="65000"/>
                    <a:lumOff val="35000"/>
                  </a:schemeClr>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835F1B4B-B4D2-A3CF-AC74-749DCE190D1F}"/>
                    </a:ext>
                  </a:extLst>
                </p:cNvPr>
                <p:cNvGrpSpPr/>
                <p:nvPr/>
              </p:nvGrpSpPr>
              <p:grpSpPr>
                <a:xfrm>
                  <a:off x="5903551" y="2048688"/>
                  <a:ext cx="497570" cy="380268"/>
                  <a:chOff x="724817" y="1308135"/>
                  <a:chExt cx="1040710" cy="795367"/>
                </a:xfrm>
                <a:solidFill>
                  <a:schemeClr val="tx1">
                    <a:lumMod val="65000"/>
                    <a:lumOff val="35000"/>
                  </a:schemeClr>
                </a:solidFill>
              </p:grpSpPr>
              <p:sp>
                <p:nvSpPr>
                  <p:cNvPr id="87" name="Freeform 16">
                    <a:extLst>
                      <a:ext uri="{FF2B5EF4-FFF2-40B4-BE49-F238E27FC236}">
                        <a16:creationId xmlns:a16="http://schemas.microsoft.com/office/drawing/2014/main" id="{C70D2E43-206D-6F30-E834-99E46083C38B}"/>
                      </a:ext>
                    </a:extLst>
                  </p:cNvPr>
                  <p:cNvSpPr>
                    <a:spLocks/>
                  </p:cNvSpPr>
                  <p:nvPr/>
                </p:nvSpPr>
                <p:spPr bwMode="auto">
                  <a:xfrm>
                    <a:off x="896357" y="1308135"/>
                    <a:ext cx="869170" cy="795367"/>
                  </a:xfrm>
                  <a:custGeom>
                    <a:avLst/>
                    <a:gdLst>
                      <a:gd name="T0" fmla="*/ 934 w 1743"/>
                      <a:gd name="T1" fmla="*/ 27 h 1595"/>
                      <a:gd name="T2" fmla="*/ 1012 w 1743"/>
                      <a:gd name="T3" fmla="*/ 45 h 1595"/>
                      <a:gd name="T4" fmla="*/ 1025 w 1743"/>
                      <a:gd name="T5" fmla="*/ 65 h 1595"/>
                      <a:gd name="T6" fmla="*/ 1111 w 1743"/>
                      <a:gd name="T7" fmla="*/ 63 h 1595"/>
                      <a:gd name="T8" fmla="*/ 1199 w 1743"/>
                      <a:gd name="T9" fmla="*/ 116 h 1595"/>
                      <a:gd name="T10" fmla="*/ 1360 w 1743"/>
                      <a:gd name="T11" fmla="*/ 192 h 1595"/>
                      <a:gd name="T12" fmla="*/ 1446 w 1743"/>
                      <a:gd name="T13" fmla="*/ 294 h 1595"/>
                      <a:gd name="T14" fmla="*/ 1517 w 1743"/>
                      <a:gd name="T15" fmla="*/ 400 h 1595"/>
                      <a:gd name="T16" fmla="*/ 1616 w 1743"/>
                      <a:gd name="T17" fmla="*/ 536 h 1595"/>
                      <a:gd name="T18" fmla="*/ 1682 w 1743"/>
                      <a:gd name="T19" fmla="*/ 672 h 1595"/>
                      <a:gd name="T20" fmla="*/ 1699 w 1743"/>
                      <a:gd name="T21" fmla="*/ 700 h 1595"/>
                      <a:gd name="T22" fmla="*/ 1742 w 1743"/>
                      <a:gd name="T23" fmla="*/ 765 h 1595"/>
                      <a:gd name="T24" fmla="*/ 1713 w 1743"/>
                      <a:gd name="T25" fmla="*/ 883 h 1595"/>
                      <a:gd name="T26" fmla="*/ 1649 w 1743"/>
                      <a:gd name="T27" fmla="*/ 944 h 1595"/>
                      <a:gd name="T28" fmla="*/ 1550 w 1743"/>
                      <a:gd name="T29" fmla="*/ 997 h 1595"/>
                      <a:gd name="T30" fmla="*/ 1483 w 1743"/>
                      <a:gd name="T31" fmla="*/ 1027 h 1595"/>
                      <a:gd name="T32" fmla="*/ 1532 w 1743"/>
                      <a:gd name="T33" fmla="*/ 1083 h 1595"/>
                      <a:gd name="T34" fmla="*/ 1507 w 1743"/>
                      <a:gd name="T35" fmla="*/ 1202 h 1595"/>
                      <a:gd name="T36" fmla="*/ 1474 w 1743"/>
                      <a:gd name="T37" fmla="*/ 1329 h 1595"/>
                      <a:gd name="T38" fmla="*/ 1376 w 1743"/>
                      <a:gd name="T39" fmla="*/ 1381 h 1595"/>
                      <a:gd name="T40" fmla="*/ 1359 w 1743"/>
                      <a:gd name="T41" fmla="*/ 1391 h 1595"/>
                      <a:gd name="T42" fmla="*/ 1227 w 1743"/>
                      <a:gd name="T43" fmla="*/ 1414 h 1595"/>
                      <a:gd name="T44" fmla="*/ 1105 w 1743"/>
                      <a:gd name="T45" fmla="*/ 1434 h 1595"/>
                      <a:gd name="T46" fmla="*/ 1111 w 1743"/>
                      <a:gd name="T47" fmla="*/ 1519 h 1595"/>
                      <a:gd name="T48" fmla="*/ 1098 w 1743"/>
                      <a:gd name="T49" fmla="*/ 1595 h 1595"/>
                      <a:gd name="T50" fmla="*/ 1086 w 1743"/>
                      <a:gd name="T51" fmla="*/ 1557 h 1595"/>
                      <a:gd name="T52" fmla="*/ 1088 w 1743"/>
                      <a:gd name="T53" fmla="*/ 1455 h 1595"/>
                      <a:gd name="T54" fmla="*/ 1139 w 1743"/>
                      <a:gd name="T55" fmla="*/ 1397 h 1595"/>
                      <a:gd name="T56" fmla="*/ 1294 w 1743"/>
                      <a:gd name="T57" fmla="*/ 1391 h 1595"/>
                      <a:gd name="T58" fmla="*/ 1378 w 1743"/>
                      <a:gd name="T59" fmla="*/ 1364 h 1595"/>
                      <a:gd name="T60" fmla="*/ 1477 w 1743"/>
                      <a:gd name="T61" fmla="*/ 1288 h 1595"/>
                      <a:gd name="T62" fmla="*/ 1526 w 1743"/>
                      <a:gd name="T63" fmla="*/ 1125 h 1595"/>
                      <a:gd name="T64" fmla="*/ 1499 w 1743"/>
                      <a:gd name="T65" fmla="*/ 1078 h 1595"/>
                      <a:gd name="T66" fmla="*/ 1481 w 1743"/>
                      <a:gd name="T67" fmla="*/ 1006 h 1595"/>
                      <a:gd name="T68" fmla="*/ 1603 w 1743"/>
                      <a:gd name="T69" fmla="*/ 965 h 1595"/>
                      <a:gd name="T70" fmla="*/ 1669 w 1743"/>
                      <a:gd name="T71" fmla="*/ 901 h 1595"/>
                      <a:gd name="T72" fmla="*/ 1726 w 1743"/>
                      <a:gd name="T73" fmla="*/ 784 h 1595"/>
                      <a:gd name="T74" fmla="*/ 1677 w 1743"/>
                      <a:gd name="T75" fmla="*/ 705 h 1595"/>
                      <a:gd name="T76" fmla="*/ 1654 w 1743"/>
                      <a:gd name="T77" fmla="*/ 623 h 1595"/>
                      <a:gd name="T78" fmla="*/ 1518 w 1743"/>
                      <a:gd name="T79" fmla="*/ 446 h 1595"/>
                      <a:gd name="T80" fmla="*/ 1473 w 1743"/>
                      <a:gd name="T81" fmla="*/ 335 h 1595"/>
                      <a:gd name="T82" fmla="*/ 1370 w 1743"/>
                      <a:gd name="T83" fmla="*/ 234 h 1595"/>
                      <a:gd name="T84" fmla="*/ 1260 w 1743"/>
                      <a:gd name="T85" fmla="*/ 157 h 1595"/>
                      <a:gd name="T86" fmla="*/ 1129 w 1743"/>
                      <a:gd name="T87" fmla="*/ 82 h 1595"/>
                      <a:gd name="T88" fmla="*/ 1017 w 1743"/>
                      <a:gd name="T89" fmla="*/ 79 h 1595"/>
                      <a:gd name="T90" fmla="*/ 1000 w 1743"/>
                      <a:gd name="T91" fmla="*/ 57 h 1595"/>
                      <a:gd name="T92" fmla="*/ 921 w 1743"/>
                      <a:gd name="T93" fmla="*/ 43 h 1595"/>
                      <a:gd name="T94" fmla="*/ 704 w 1743"/>
                      <a:gd name="T95" fmla="*/ 18 h 1595"/>
                      <a:gd name="T96" fmla="*/ 542 w 1743"/>
                      <a:gd name="T97" fmla="*/ 65 h 1595"/>
                      <a:gd name="T98" fmla="*/ 374 w 1743"/>
                      <a:gd name="T99" fmla="*/ 71 h 1595"/>
                      <a:gd name="T100" fmla="*/ 202 w 1743"/>
                      <a:gd name="T101" fmla="*/ 115 h 1595"/>
                      <a:gd name="T102" fmla="*/ 102 w 1743"/>
                      <a:gd name="T103" fmla="*/ 147 h 1595"/>
                      <a:gd name="T104" fmla="*/ 20 w 1743"/>
                      <a:gd name="T105" fmla="*/ 202 h 1595"/>
                      <a:gd name="T106" fmla="*/ 2 w 1743"/>
                      <a:gd name="T107" fmla="*/ 202 h 1595"/>
                      <a:gd name="T108" fmla="*/ 31 w 1743"/>
                      <a:gd name="T109" fmla="*/ 181 h 1595"/>
                      <a:gd name="T110" fmla="*/ 127 w 1743"/>
                      <a:gd name="T111" fmla="*/ 107 h 1595"/>
                      <a:gd name="T112" fmla="*/ 251 w 1743"/>
                      <a:gd name="T113" fmla="*/ 103 h 1595"/>
                      <a:gd name="T114" fmla="*/ 327 w 1743"/>
                      <a:gd name="T115" fmla="*/ 70 h 1595"/>
                      <a:gd name="T116" fmla="*/ 519 w 1743"/>
                      <a:gd name="T117" fmla="*/ 42 h 1595"/>
                      <a:gd name="T118" fmla="*/ 661 w 1743"/>
                      <a:gd name="T119" fmla="*/ 14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3" h="1595">
                        <a:moveTo>
                          <a:pt x="727" y="0"/>
                        </a:moveTo>
                        <a:lnTo>
                          <a:pt x="763" y="0"/>
                        </a:lnTo>
                        <a:lnTo>
                          <a:pt x="799" y="2"/>
                        </a:lnTo>
                        <a:lnTo>
                          <a:pt x="852" y="12"/>
                        </a:lnTo>
                        <a:lnTo>
                          <a:pt x="905" y="22"/>
                        </a:lnTo>
                        <a:lnTo>
                          <a:pt x="934" y="27"/>
                        </a:lnTo>
                        <a:lnTo>
                          <a:pt x="962" y="30"/>
                        </a:lnTo>
                        <a:lnTo>
                          <a:pt x="982" y="31"/>
                        </a:lnTo>
                        <a:lnTo>
                          <a:pt x="1000" y="37"/>
                        </a:lnTo>
                        <a:lnTo>
                          <a:pt x="1004" y="38"/>
                        </a:lnTo>
                        <a:lnTo>
                          <a:pt x="1008" y="41"/>
                        </a:lnTo>
                        <a:lnTo>
                          <a:pt x="1012" y="45"/>
                        </a:lnTo>
                        <a:lnTo>
                          <a:pt x="1015" y="47"/>
                        </a:lnTo>
                        <a:lnTo>
                          <a:pt x="1016" y="51"/>
                        </a:lnTo>
                        <a:lnTo>
                          <a:pt x="1017" y="55"/>
                        </a:lnTo>
                        <a:lnTo>
                          <a:pt x="1020" y="59"/>
                        </a:lnTo>
                        <a:lnTo>
                          <a:pt x="1023" y="62"/>
                        </a:lnTo>
                        <a:lnTo>
                          <a:pt x="1025" y="65"/>
                        </a:lnTo>
                        <a:lnTo>
                          <a:pt x="1037" y="70"/>
                        </a:lnTo>
                        <a:lnTo>
                          <a:pt x="1049" y="70"/>
                        </a:lnTo>
                        <a:lnTo>
                          <a:pt x="1061" y="67"/>
                        </a:lnTo>
                        <a:lnTo>
                          <a:pt x="1073" y="66"/>
                        </a:lnTo>
                        <a:lnTo>
                          <a:pt x="1092" y="63"/>
                        </a:lnTo>
                        <a:lnTo>
                          <a:pt x="1111" y="63"/>
                        </a:lnTo>
                        <a:lnTo>
                          <a:pt x="1130" y="66"/>
                        </a:lnTo>
                        <a:lnTo>
                          <a:pt x="1147" y="72"/>
                        </a:lnTo>
                        <a:lnTo>
                          <a:pt x="1163" y="84"/>
                        </a:lnTo>
                        <a:lnTo>
                          <a:pt x="1175" y="95"/>
                        </a:lnTo>
                        <a:lnTo>
                          <a:pt x="1186" y="107"/>
                        </a:lnTo>
                        <a:lnTo>
                          <a:pt x="1199" y="116"/>
                        </a:lnTo>
                        <a:lnTo>
                          <a:pt x="1219" y="127"/>
                        </a:lnTo>
                        <a:lnTo>
                          <a:pt x="1239" y="135"/>
                        </a:lnTo>
                        <a:lnTo>
                          <a:pt x="1278" y="147"/>
                        </a:lnTo>
                        <a:lnTo>
                          <a:pt x="1319" y="161"/>
                        </a:lnTo>
                        <a:lnTo>
                          <a:pt x="1342" y="174"/>
                        </a:lnTo>
                        <a:lnTo>
                          <a:pt x="1360" y="192"/>
                        </a:lnTo>
                        <a:lnTo>
                          <a:pt x="1375" y="213"/>
                        </a:lnTo>
                        <a:lnTo>
                          <a:pt x="1387" y="231"/>
                        </a:lnTo>
                        <a:lnTo>
                          <a:pt x="1397" y="250"/>
                        </a:lnTo>
                        <a:lnTo>
                          <a:pt x="1411" y="267"/>
                        </a:lnTo>
                        <a:lnTo>
                          <a:pt x="1427" y="280"/>
                        </a:lnTo>
                        <a:lnTo>
                          <a:pt x="1446" y="294"/>
                        </a:lnTo>
                        <a:lnTo>
                          <a:pt x="1465" y="306"/>
                        </a:lnTo>
                        <a:lnTo>
                          <a:pt x="1482" y="320"/>
                        </a:lnTo>
                        <a:lnTo>
                          <a:pt x="1495" y="339"/>
                        </a:lnTo>
                        <a:lnTo>
                          <a:pt x="1505" y="359"/>
                        </a:lnTo>
                        <a:lnTo>
                          <a:pt x="1511" y="380"/>
                        </a:lnTo>
                        <a:lnTo>
                          <a:pt x="1517" y="400"/>
                        </a:lnTo>
                        <a:lnTo>
                          <a:pt x="1522" y="421"/>
                        </a:lnTo>
                        <a:lnTo>
                          <a:pt x="1535" y="442"/>
                        </a:lnTo>
                        <a:lnTo>
                          <a:pt x="1551" y="460"/>
                        </a:lnTo>
                        <a:lnTo>
                          <a:pt x="1568" y="479"/>
                        </a:lnTo>
                        <a:lnTo>
                          <a:pt x="1584" y="496"/>
                        </a:lnTo>
                        <a:lnTo>
                          <a:pt x="1616" y="536"/>
                        </a:lnTo>
                        <a:lnTo>
                          <a:pt x="1645" y="576"/>
                        </a:lnTo>
                        <a:lnTo>
                          <a:pt x="1657" y="597"/>
                        </a:lnTo>
                        <a:lnTo>
                          <a:pt x="1669" y="618"/>
                        </a:lnTo>
                        <a:lnTo>
                          <a:pt x="1677" y="639"/>
                        </a:lnTo>
                        <a:lnTo>
                          <a:pt x="1681" y="663"/>
                        </a:lnTo>
                        <a:lnTo>
                          <a:pt x="1682" y="672"/>
                        </a:lnTo>
                        <a:lnTo>
                          <a:pt x="1682" y="682"/>
                        </a:lnTo>
                        <a:lnTo>
                          <a:pt x="1685" y="691"/>
                        </a:lnTo>
                        <a:lnTo>
                          <a:pt x="1689" y="694"/>
                        </a:lnTo>
                        <a:lnTo>
                          <a:pt x="1691" y="696"/>
                        </a:lnTo>
                        <a:lnTo>
                          <a:pt x="1695" y="698"/>
                        </a:lnTo>
                        <a:lnTo>
                          <a:pt x="1699" y="700"/>
                        </a:lnTo>
                        <a:lnTo>
                          <a:pt x="1703" y="701"/>
                        </a:lnTo>
                        <a:lnTo>
                          <a:pt x="1713" y="708"/>
                        </a:lnTo>
                        <a:lnTo>
                          <a:pt x="1722" y="716"/>
                        </a:lnTo>
                        <a:lnTo>
                          <a:pt x="1728" y="725"/>
                        </a:lnTo>
                        <a:lnTo>
                          <a:pt x="1736" y="744"/>
                        </a:lnTo>
                        <a:lnTo>
                          <a:pt x="1742" y="765"/>
                        </a:lnTo>
                        <a:lnTo>
                          <a:pt x="1743" y="786"/>
                        </a:lnTo>
                        <a:lnTo>
                          <a:pt x="1743" y="807"/>
                        </a:lnTo>
                        <a:lnTo>
                          <a:pt x="1740" y="829"/>
                        </a:lnTo>
                        <a:lnTo>
                          <a:pt x="1735" y="848"/>
                        </a:lnTo>
                        <a:lnTo>
                          <a:pt x="1726" y="867"/>
                        </a:lnTo>
                        <a:lnTo>
                          <a:pt x="1713" y="883"/>
                        </a:lnTo>
                        <a:lnTo>
                          <a:pt x="1694" y="901"/>
                        </a:lnTo>
                        <a:lnTo>
                          <a:pt x="1676" y="917"/>
                        </a:lnTo>
                        <a:lnTo>
                          <a:pt x="1669" y="923"/>
                        </a:lnTo>
                        <a:lnTo>
                          <a:pt x="1662" y="928"/>
                        </a:lnTo>
                        <a:lnTo>
                          <a:pt x="1657" y="935"/>
                        </a:lnTo>
                        <a:lnTo>
                          <a:pt x="1649" y="944"/>
                        </a:lnTo>
                        <a:lnTo>
                          <a:pt x="1642" y="953"/>
                        </a:lnTo>
                        <a:lnTo>
                          <a:pt x="1625" y="969"/>
                        </a:lnTo>
                        <a:lnTo>
                          <a:pt x="1604" y="982"/>
                        </a:lnTo>
                        <a:lnTo>
                          <a:pt x="1581" y="990"/>
                        </a:lnTo>
                        <a:lnTo>
                          <a:pt x="1558" y="995"/>
                        </a:lnTo>
                        <a:lnTo>
                          <a:pt x="1550" y="997"/>
                        </a:lnTo>
                        <a:lnTo>
                          <a:pt x="1539" y="999"/>
                        </a:lnTo>
                        <a:lnTo>
                          <a:pt x="1526" y="1003"/>
                        </a:lnTo>
                        <a:lnTo>
                          <a:pt x="1513" y="1007"/>
                        </a:lnTo>
                        <a:lnTo>
                          <a:pt x="1501" y="1013"/>
                        </a:lnTo>
                        <a:lnTo>
                          <a:pt x="1490" y="1019"/>
                        </a:lnTo>
                        <a:lnTo>
                          <a:pt x="1483" y="1027"/>
                        </a:lnTo>
                        <a:lnTo>
                          <a:pt x="1482" y="1037"/>
                        </a:lnTo>
                        <a:lnTo>
                          <a:pt x="1486" y="1047"/>
                        </a:lnTo>
                        <a:lnTo>
                          <a:pt x="1497" y="1056"/>
                        </a:lnTo>
                        <a:lnTo>
                          <a:pt x="1509" y="1064"/>
                        </a:lnTo>
                        <a:lnTo>
                          <a:pt x="1521" y="1072"/>
                        </a:lnTo>
                        <a:lnTo>
                          <a:pt x="1532" y="1083"/>
                        </a:lnTo>
                        <a:lnTo>
                          <a:pt x="1542" y="1097"/>
                        </a:lnTo>
                        <a:lnTo>
                          <a:pt x="1546" y="1109"/>
                        </a:lnTo>
                        <a:lnTo>
                          <a:pt x="1544" y="1121"/>
                        </a:lnTo>
                        <a:lnTo>
                          <a:pt x="1539" y="1133"/>
                        </a:lnTo>
                        <a:lnTo>
                          <a:pt x="1518" y="1176"/>
                        </a:lnTo>
                        <a:lnTo>
                          <a:pt x="1507" y="1202"/>
                        </a:lnTo>
                        <a:lnTo>
                          <a:pt x="1501" y="1230"/>
                        </a:lnTo>
                        <a:lnTo>
                          <a:pt x="1499" y="1254"/>
                        </a:lnTo>
                        <a:lnTo>
                          <a:pt x="1495" y="1278"/>
                        </a:lnTo>
                        <a:lnTo>
                          <a:pt x="1491" y="1296"/>
                        </a:lnTo>
                        <a:lnTo>
                          <a:pt x="1485" y="1313"/>
                        </a:lnTo>
                        <a:lnTo>
                          <a:pt x="1474" y="1329"/>
                        </a:lnTo>
                        <a:lnTo>
                          <a:pt x="1461" y="1342"/>
                        </a:lnTo>
                        <a:lnTo>
                          <a:pt x="1441" y="1356"/>
                        </a:lnTo>
                        <a:lnTo>
                          <a:pt x="1420" y="1366"/>
                        </a:lnTo>
                        <a:lnTo>
                          <a:pt x="1397" y="1374"/>
                        </a:lnTo>
                        <a:lnTo>
                          <a:pt x="1379" y="1381"/>
                        </a:lnTo>
                        <a:lnTo>
                          <a:pt x="1376" y="1381"/>
                        </a:lnTo>
                        <a:lnTo>
                          <a:pt x="1375" y="1382"/>
                        </a:lnTo>
                        <a:lnTo>
                          <a:pt x="1371" y="1383"/>
                        </a:lnTo>
                        <a:lnTo>
                          <a:pt x="1368" y="1383"/>
                        </a:lnTo>
                        <a:lnTo>
                          <a:pt x="1367" y="1385"/>
                        </a:lnTo>
                        <a:lnTo>
                          <a:pt x="1366" y="1385"/>
                        </a:lnTo>
                        <a:lnTo>
                          <a:pt x="1359" y="1391"/>
                        </a:lnTo>
                        <a:lnTo>
                          <a:pt x="1350" y="1395"/>
                        </a:lnTo>
                        <a:lnTo>
                          <a:pt x="1339" y="1398"/>
                        </a:lnTo>
                        <a:lnTo>
                          <a:pt x="1331" y="1399"/>
                        </a:lnTo>
                        <a:lnTo>
                          <a:pt x="1297" y="1407"/>
                        </a:lnTo>
                        <a:lnTo>
                          <a:pt x="1262" y="1413"/>
                        </a:lnTo>
                        <a:lnTo>
                          <a:pt x="1227" y="1414"/>
                        </a:lnTo>
                        <a:lnTo>
                          <a:pt x="1168" y="1413"/>
                        </a:lnTo>
                        <a:lnTo>
                          <a:pt x="1148" y="1413"/>
                        </a:lnTo>
                        <a:lnTo>
                          <a:pt x="1127" y="1417"/>
                        </a:lnTo>
                        <a:lnTo>
                          <a:pt x="1119" y="1421"/>
                        </a:lnTo>
                        <a:lnTo>
                          <a:pt x="1111" y="1427"/>
                        </a:lnTo>
                        <a:lnTo>
                          <a:pt x="1105" y="1434"/>
                        </a:lnTo>
                        <a:lnTo>
                          <a:pt x="1103" y="1443"/>
                        </a:lnTo>
                        <a:lnTo>
                          <a:pt x="1105" y="1458"/>
                        </a:lnTo>
                        <a:lnTo>
                          <a:pt x="1109" y="1472"/>
                        </a:lnTo>
                        <a:lnTo>
                          <a:pt x="1113" y="1487"/>
                        </a:lnTo>
                        <a:lnTo>
                          <a:pt x="1114" y="1503"/>
                        </a:lnTo>
                        <a:lnTo>
                          <a:pt x="1111" y="1519"/>
                        </a:lnTo>
                        <a:lnTo>
                          <a:pt x="1107" y="1534"/>
                        </a:lnTo>
                        <a:lnTo>
                          <a:pt x="1102" y="1561"/>
                        </a:lnTo>
                        <a:lnTo>
                          <a:pt x="1102" y="1587"/>
                        </a:lnTo>
                        <a:lnTo>
                          <a:pt x="1102" y="1591"/>
                        </a:lnTo>
                        <a:lnTo>
                          <a:pt x="1099" y="1594"/>
                        </a:lnTo>
                        <a:lnTo>
                          <a:pt x="1098" y="1595"/>
                        </a:lnTo>
                        <a:lnTo>
                          <a:pt x="1094" y="1595"/>
                        </a:lnTo>
                        <a:lnTo>
                          <a:pt x="1092" y="1595"/>
                        </a:lnTo>
                        <a:lnTo>
                          <a:pt x="1089" y="1594"/>
                        </a:lnTo>
                        <a:lnTo>
                          <a:pt x="1086" y="1591"/>
                        </a:lnTo>
                        <a:lnTo>
                          <a:pt x="1086" y="1587"/>
                        </a:lnTo>
                        <a:lnTo>
                          <a:pt x="1086" y="1557"/>
                        </a:lnTo>
                        <a:lnTo>
                          <a:pt x="1093" y="1526"/>
                        </a:lnTo>
                        <a:lnTo>
                          <a:pt x="1095" y="1511"/>
                        </a:lnTo>
                        <a:lnTo>
                          <a:pt x="1098" y="1496"/>
                        </a:lnTo>
                        <a:lnTo>
                          <a:pt x="1095" y="1483"/>
                        </a:lnTo>
                        <a:lnTo>
                          <a:pt x="1092" y="1470"/>
                        </a:lnTo>
                        <a:lnTo>
                          <a:pt x="1088" y="1455"/>
                        </a:lnTo>
                        <a:lnTo>
                          <a:pt x="1088" y="1440"/>
                        </a:lnTo>
                        <a:lnTo>
                          <a:pt x="1092" y="1426"/>
                        </a:lnTo>
                        <a:lnTo>
                          <a:pt x="1098" y="1417"/>
                        </a:lnTo>
                        <a:lnTo>
                          <a:pt x="1107" y="1409"/>
                        </a:lnTo>
                        <a:lnTo>
                          <a:pt x="1119" y="1403"/>
                        </a:lnTo>
                        <a:lnTo>
                          <a:pt x="1139" y="1397"/>
                        </a:lnTo>
                        <a:lnTo>
                          <a:pt x="1160" y="1395"/>
                        </a:lnTo>
                        <a:lnTo>
                          <a:pt x="1183" y="1395"/>
                        </a:lnTo>
                        <a:lnTo>
                          <a:pt x="1205" y="1397"/>
                        </a:lnTo>
                        <a:lnTo>
                          <a:pt x="1227" y="1397"/>
                        </a:lnTo>
                        <a:lnTo>
                          <a:pt x="1261" y="1397"/>
                        </a:lnTo>
                        <a:lnTo>
                          <a:pt x="1294" y="1391"/>
                        </a:lnTo>
                        <a:lnTo>
                          <a:pt x="1350" y="1377"/>
                        </a:lnTo>
                        <a:lnTo>
                          <a:pt x="1352" y="1376"/>
                        </a:lnTo>
                        <a:lnTo>
                          <a:pt x="1355" y="1374"/>
                        </a:lnTo>
                        <a:lnTo>
                          <a:pt x="1358" y="1372"/>
                        </a:lnTo>
                        <a:lnTo>
                          <a:pt x="1362" y="1370"/>
                        </a:lnTo>
                        <a:lnTo>
                          <a:pt x="1378" y="1364"/>
                        </a:lnTo>
                        <a:lnTo>
                          <a:pt x="1409" y="1352"/>
                        </a:lnTo>
                        <a:lnTo>
                          <a:pt x="1427" y="1345"/>
                        </a:lnTo>
                        <a:lnTo>
                          <a:pt x="1442" y="1336"/>
                        </a:lnTo>
                        <a:lnTo>
                          <a:pt x="1457" y="1325"/>
                        </a:lnTo>
                        <a:lnTo>
                          <a:pt x="1468" y="1311"/>
                        </a:lnTo>
                        <a:lnTo>
                          <a:pt x="1477" y="1288"/>
                        </a:lnTo>
                        <a:lnTo>
                          <a:pt x="1481" y="1263"/>
                        </a:lnTo>
                        <a:lnTo>
                          <a:pt x="1483" y="1239"/>
                        </a:lnTo>
                        <a:lnTo>
                          <a:pt x="1487" y="1215"/>
                        </a:lnTo>
                        <a:lnTo>
                          <a:pt x="1497" y="1184"/>
                        </a:lnTo>
                        <a:lnTo>
                          <a:pt x="1511" y="1154"/>
                        </a:lnTo>
                        <a:lnTo>
                          <a:pt x="1526" y="1125"/>
                        </a:lnTo>
                        <a:lnTo>
                          <a:pt x="1529" y="1117"/>
                        </a:lnTo>
                        <a:lnTo>
                          <a:pt x="1530" y="1111"/>
                        </a:lnTo>
                        <a:lnTo>
                          <a:pt x="1527" y="1103"/>
                        </a:lnTo>
                        <a:lnTo>
                          <a:pt x="1522" y="1095"/>
                        </a:lnTo>
                        <a:lnTo>
                          <a:pt x="1515" y="1089"/>
                        </a:lnTo>
                        <a:lnTo>
                          <a:pt x="1499" y="1078"/>
                        </a:lnTo>
                        <a:lnTo>
                          <a:pt x="1483" y="1067"/>
                        </a:lnTo>
                        <a:lnTo>
                          <a:pt x="1473" y="1058"/>
                        </a:lnTo>
                        <a:lnTo>
                          <a:pt x="1468" y="1044"/>
                        </a:lnTo>
                        <a:lnTo>
                          <a:pt x="1466" y="1031"/>
                        </a:lnTo>
                        <a:lnTo>
                          <a:pt x="1472" y="1018"/>
                        </a:lnTo>
                        <a:lnTo>
                          <a:pt x="1481" y="1006"/>
                        </a:lnTo>
                        <a:lnTo>
                          <a:pt x="1494" y="998"/>
                        </a:lnTo>
                        <a:lnTo>
                          <a:pt x="1510" y="992"/>
                        </a:lnTo>
                        <a:lnTo>
                          <a:pt x="1525" y="988"/>
                        </a:lnTo>
                        <a:lnTo>
                          <a:pt x="1575" y="974"/>
                        </a:lnTo>
                        <a:lnTo>
                          <a:pt x="1589" y="972"/>
                        </a:lnTo>
                        <a:lnTo>
                          <a:pt x="1603" y="965"/>
                        </a:lnTo>
                        <a:lnTo>
                          <a:pt x="1612" y="957"/>
                        </a:lnTo>
                        <a:lnTo>
                          <a:pt x="1623" y="949"/>
                        </a:lnTo>
                        <a:lnTo>
                          <a:pt x="1633" y="939"/>
                        </a:lnTo>
                        <a:lnTo>
                          <a:pt x="1644" y="925"/>
                        </a:lnTo>
                        <a:lnTo>
                          <a:pt x="1654" y="913"/>
                        </a:lnTo>
                        <a:lnTo>
                          <a:pt x="1669" y="901"/>
                        </a:lnTo>
                        <a:lnTo>
                          <a:pt x="1685" y="888"/>
                        </a:lnTo>
                        <a:lnTo>
                          <a:pt x="1699" y="875"/>
                        </a:lnTo>
                        <a:lnTo>
                          <a:pt x="1711" y="859"/>
                        </a:lnTo>
                        <a:lnTo>
                          <a:pt x="1719" y="842"/>
                        </a:lnTo>
                        <a:lnTo>
                          <a:pt x="1726" y="813"/>
                        </a:lnTo>
                        <a:lnTo>
                          <a:pt x="1726" y="784"/>
                        </a:lnTo>
                        <a:lnTo>
                          <a:pt x="1722" y="754"/>
                        </a:lnTo>
                        <a:lnTo>
                          <a:pt x="1717" y="740"/>
                        </a:lnTo>
                        <a:lnTo>
                          <a:pt x="1710" y="727"/>
                        </a:lnTo>
                        <a:lnTo>
                          <a:pt x="1698" y="717"/>
                        </a:lnTo>
                        <a:lnTo>
                          <a:pt x="1687" y="711"/>
                        </a:lnTo>
                        <a:lnTo>
                          <a:pt x="1677" y="705"/>
                        </a:lnTo>
                        <a:lnTo>
                          <a:pt x="1670" y="695"/>
                        </a:lnTo>
                        <a:lnTo>
                          <a:pt x="1666" y="684"/>
                        </a:lnTo>
                        <a:lnTo>
                          <a:pt x="1665" y="671"/>
                        </a:lnTo>
                        <a:lnTo>
                          <a:pt x="1665" y="659"/>
                        </a:lnTo>
                        <a:lnTo>
                          <a:pt x="1664" y="647"/>
                        </a:lnTo>
                        <a:lnTo>
                          <a:pt x="1654" y="623"/>
                        </a:lnTo>
                        <a:lnTo>
                          <a:pt x="1641" y="602"/>
                        </a:lnTo>
                        <a:lnTo>
                          <a:pt x="1613" y="558"/>
                        </a:lnTo>
                        <a:lnTo>
                          <a:pt x="1581" y="517"/>
                        </a:lnTo>
                        <a:lnTo>
                          <a:pt x="1559" y="495"/>
                        </a:lnTo>
                        <a:lnTo>
                          <a:pt x="1538" y="471"/>
                        </a:lnTo>
                        <a:lnTo>
                          <a:pt x="1518" y="446"/>
                        </a:lnTo>
                        <a:lnTo>
                          <a:pt x="1507" y="426"/>
                        </a:lnTo>
                        <a:lnTo>
                          <a:pt x="1502" y="406"/>
                        </a:lnTo>
                        <a:lnTo>
                          <a:pt x="1495" y="385"/>
                        </a:lnTo>
                        <a:lnTo>
                          <a:pt x="1489" y="364"/>
                        </a:lnTo>
                        <a:lnTo>
                          <a:pt x="1482" y="349"/>
                        </a:lnTo>
                        <a:lnTo>
                          <a:pt x="1473" y="335"/>
                        </a:lnTo>
                        <a:lnTo>
                          <a:pt x="1462" y="323"/>
                        </a:lnTo>
                        <a:lnTo>
                          <a:pt x="1442" y="310"/>
                        </a:lnTo>
                        <a:lnTo>
                          <a:pt x="1421" y="298"/>
                        </a:lnTo>
                        <a:lnTo>
                          <a:pt x="1404" y="284"/>
                        </a:lnTo>
                        <a:lnTo>
                          <a:pt x="1389" y="267"/>
                        </a:lnTo>
                        <a:lnTo>
                          <a:pt x="1370" y="234"/>
                        </a:lnTo>
                        <a:lnTo>
                          <a:pt x="1359" y="217"/>
                        </a:lnTo>
                        <a:lnTo>
                          <a:pt x="1347" y="201"/>
                        </a:lnTo>
                        <a:lnTo>
                          <a:pt x="1331" y="186"/>
                        </a:lnTo>
                        <a:lnTo>
                          <a:pt x="1314" y="177"/>
                        </a:lnTo>
                        <a:lnTo>
                          <a:pt x="1286" y="167"/>
                        </a:lnTo>
                        <a:lnTo>
                          <a:pt x="1260" y="157"/>
                        </a:lnTo>
                        <a:lnTo>
                          <a:pt x="1232" y="149"/>
                        </a:lnTo>
                        <a:lnTo>
                          <a:pt x="1205" y="137"/>
                        </a:lnTo>
                        <a:lnTo>
                          <a:pt x="1182" y="124"/>
                        </a:lnTo>
                        <a:lnTo>
                          <a:pt x="1159" y="104"/>
                        </a:lnTo>
                        <a:lnTo>
                          <a:pt x="1144" y="91"/>
                        </a:lnTo>
                        <a:lnTo>
                          <a:pt x="1129" y="82"/>
                        </a:lnTo>
                        <a:lnTo>
                          <a:pt x="1109" y="79"/>
                        </a:lnTo>
                        <a:lnTo>
                          <a:pt x="1082" y="80"/>
                        </a:lnTo>
                        <a:lnTo>
                          <a:pt x="1056" y="84"/>
                        </a:lnTo>
                        <a:lnTo>
                          <a:pt x="1043" y="86"/>
                        </a:lnTo>
                        <a:lnTo>
                          <a:pt x="1029" y="84"/>
                        </a:lnTo>
                        <a:lnTo>
                          <a:pt x="1017" y="79"/>
                        </a:lnTo>
                        <a:lnTo>
                          <a:pt x="1013" y="75"/>
                        </a:lnTo>
                        <a:lnTo>
                          <a:pt x="1009" y="71"/>
                        </a:lnTo>
                        <a:lnTo>
                          <a:pt x="1005" y="67"/>
                        </a:lnTo>
                        <a:lnTo>
                          <a:pt x="1004" y="63"/>
                        </a:lnTo>
                        <a:lnTo>
                          <a:pt x="1001" y="61"/>
                        </a:lnTo>
                        <a:lnTo>
                          <a:pt x="1000" y="57"/>
                        </a:lnTo>
                        <a:lnTo>
                          <a:pt x="997" y="54"/>
                        </a:lnTo>
                        <a:lnTo>
                          <a:pt x="995" y="51"/>
                        </a:lnTo>
                        <a:lnTo>
                          <a:pt x="979" y="47"/>
                        </a:lnTo>
                        <a:lnTo>
                          <a:pt x="963" y="46"/>
                        </a:lnTo>
                        <a:lnTo>
                          <a:pt x="946" y="46"/>
                        </a:lnTo>
                        <a:lnTo>
                          <a:pt x="921" y="43"/>
                        </a:lnTo>
                        <a:lnTo>
                          <a:pt x="897" y="38"/>
                        </a:lnTo>
                        <a:lnTo>
                          <a:pt x="841" y="26"/>
                        </a:lnTo>
                        <a:lnTo>
                          <a:pt x="786" y="18"/>
                        </a:lnTo>
                        <a:lnTo>
                          <a:pt x="758" y="16"/>
                        </a:lnTo>
                        <a:lnTo>
                          <a:pt x="731" y="16"/>
                        </a:lnTo>
                        <a:lnTo>
                          <a:pt x="704" y="18"/>
                        </a:lnTo>
                        <a:lnTo>
                          <a:pt x="677" y="26"/>
                        </a:lnTo>
                        <a:lnTo>
                          <a:pt x="647" y="39"/>
                        </a:lnTo>
                        <a:lnTo>
                          <a:pt x="616" y="54"/>
                        </a:lnTo>
                        <a:lnTo>
                          <a:pt x="584" y="65"/>
                        </a:lnTo>
                        <a:lnTo>
                          <a:pt x="563" y="67"/>
                        </a:lnTo>
                        <a:lnTo>
                          <a:pt x="542" y="65"/>
                        </a:lnTo>
                        <a:lnTo>
                          <a:pt x="522" y="61"/>
                        </a:lnTo>
                        <a:lnTo>
                          <a:pt x="501" y="55"/>
                        </a:lnTo>
                        <a:lnTo>
                          <a:pt x="480" y="53"/>
                        </a:lnTo>
                        <a:lnTo>
                          <a:pt x="444" y="55"/>
                        </a:lnTo>
                        <a:lnTo>
                          <a:pt x="408" y="62"/>
                        </a:lnTo>
                        <a:lnTo>
                          <a:pt x="374" y="71"/>
                        </a:lnTo>
                        <a:lnTo>
                          <a:pt x="323" y="90"/>
                        </a:lnTo>
                        <a:lnTo>
                          <a:pt x="274" y="111"/>
                        </a:lnTo>
                        <a:lnTo>
                          <a:pt x="263" y="116"/>
                        </a:lnTo>
                        <a:lnTo>
                          <a:pt x="251" y="119"/>
                        </a:lnTo>
                        <a:lnTo>
                          <a:pt x="225" y="118"/>
                        </a:lnTo>
                        <a:lnTo>
                          <a:pt x="202" y="115"/>
                        </a:lnTo>
                        <a:lnTo>
                          <a:pt x="176" y="112"/>
                        </a:lnTo>
                        <a:lnTo>
                          <a:pt x="161" y="114"/>
                        </a:lnTo>
                        <a:lnTo>
                          <a:pt x="143" y="118"/>
                        </a:lnTo>
                        <a:lnTo>
                          <a:pt x="129" y="124"/>
                        </a:lnTo>
                        <a:lnTo>
                          <a:pt x="114" y="135"/>
                        </a:lnTo>
                        <a:lnTo>
                          <a:pt x="102" y="147"/>
                        </a:lnTo>
                        <a:lnTo>
                          <a:pt x="90" y="160"/>
                        </a:lnTo>
                        <a:lnTo>
                          <a:pt x="71" y="177"/>
                        </a:lnTo>
                        <a:lnTo>
                          <a:pt x="49" y="189"/>
                        </a:lnTo>
                        <a:lnTo>
                          <a:pt x="28" y="200"/>
                        </a:lnTo>
                        <a:lnTo>
                          <a:pt x="24" y="201"/>
                        </a:lnTo>
                        <a:lnTo>
                          <a:pt x="20" y="202"/>
                        </a:lnTo>
                        <a:lnTo>
                          <a:pt x="16" y="204"/>
                        </a:lnTo>
                        <a:lnTo>
                          <a:pt x="12" y="205"/>
                        </a:lnTo>
                        <a:lnTo>
                          <a:pt x="8" y="206"/>
                        </a:lnTo>
                        <a:lnTo>
                          <a:pt x="6" y="206"/>
                        </a:lnTo>
                        <a:lnTo>
                          <a:pt x="3" y="205"/>
                        </a:lnTo>
                        <a:lnTo>
                          <a:pt x="2" y="202"/>
                        </a:lnTo>
                        <a:lnTo>
                          <a:pt x="0" y="200"/>
                        </a:lnTo>
                        <a:lnTo>
                          <a:pt x="0" y="197"/>
                        </a:lnTo>
                        <a:lnTo>
                          <a:pt x="2" y="194"/>
                        </a:lnTo>
                        <a:lnTo>
                          <a:pt x="4" y="192"/>
                        </a:lnTo>
                        <a:lnTo>
                          <a:pt x="16" y="185"/>
                        </a:lnTo>
                        <a:lnTo>
                          <a:pt x="31" y="181"/>
                        </a:lnTo>
                        <a:lnTo>
                          <a:pt x="44" y="173"/>
                        </a:lnTo>
                        <a:lnTo>
                          <a:pt x="59" y="167"/>
                        </a:lnTo>
                        <a:lnTo>
                          <a:pt x="77" y="151"/>
                        </a:lnTo>
                        <a:lnTo>
                          <a:pt x="93" y="133"/>
                        </a:lnTo>
                        <a:lnTo>
                          <a:pt x="110" y="118"/>
                        </a:lnTo>
                        <a:lnTo>
                          <a:pt x="127" y="107"/>
                        </a:lnTo>
                        <a:lnTo>
                          <a:pt x="146" y="100"/>
                        </a:lnTo>
                        <a:lnTo>
                          <a:pt x="166" y="96"/>
                        </a:lnTo>
                        <a:lnTo>
                          <a:pt x="187" y="98"/>
                        </a:lnTo>
                        <a:lnTo>
                          <a:pt x="208" y="100"/>
                        </a:lnTo>
                        <a:lnTo>
                          <a:pt x="229" y="102"/>
                        </a:lnTo>
                        <a:lnTo>
                          <a:pt x="251" y="103"/>
                        </a:lnTo>
                        <a:lnTo>
                          <a:pt x="255" y="102"/>
                        </a:lnTo>
                        <a:lnTo>
                          <a:pt x="259" y="100"/>
                        </a:lnTo>
                        <a:lnTo>
                          <a:pt x="263" y="98"/>
                        </a:lnTo>
                        <a:lnTo>
                          <a:pt x="267" y="96"/>
                        </a:lnTo>
                        <a:lnTo>
                          <a:pt x="297" y="83"/>
                        </a:lnTo>
                        <a:lnTo>
                          <a:pt x="327" y="70"/>
                        </a:lnTo>
                        <a:lnTo>
                          <a:pt x="358" y="59"/>
                        </a:lnTo>
                        <a:lnTo>
                          <a:pt x="390" y="49"/>
                        </a:lnTo>
                        <a:lnTo>
                          <a:pt x="424" y="41"/>
                        </a:lnTo>
                        <a:lnTo>
                          <a:pt x="459" y="37"/>
                        </a:lnTo>
                        <a:lnTo>
                          <a:pt x="493" y="38"/>
                        </a:lnTo>
                        <a:lnTo>
                          <a:pt x="519" y="42"/>
                        </a:lnTo>
                        <a:lnTo>
                          <a:pt x="546" y="49"/>
                        </a:lnTo>
                        <a:lnTo>
                          <a:pt x="564" y="51"/>
                        </a:lnTo>
                        <a:lnTo>
                          <a:pt x="583" y="49"/>
                        </a:lnTo>
                        <a:lnTo>
                          <a:pt x="600" y="42"/>
                        </a:lnTo>
                        <a:lnTo>
                          <a:pt x="631" y="29"/>
                        </a:lnTo>
                        <a:lnTo>
                          <a:pt x="661" y="14"/>
                        </a:lnTo>
                        <a:lnTo>
                          <a:pt x="692" y="4"/>
                        </a:lnTo>
                        <a:lnTo>
                          <a:pt x="72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Freeform 17">
                    <a:extLst>
                      <a:ext uri="{FF2B5EF4-FFF2-40B4-BE49-F238E27FC236}">
                        <a16:creationId xmlns:a16="http://schemas.microsoft.com/office/drawing/2014/main" id="{297D4410-6214-EE94-0A9B-3F44234C535D}"/>
                      </a:ext>
                    </a:extLst>
                  </p:cNvPr>
                  <p:cNvSpPr>
                    <a:spLocks/>
                  </p:cNvSpPr>
                  <p:nvPr/>
                </p:nvSpPr>
                <p:spPr bwMode="auto">
                  <a:xfrm>
                    <a:off x="724817" y="1400886"/>
                    <a:ext cx="630809" cy="702117"/>
                  </a:xfrm>
                  <a:custGeom>
                    <a:avLst/>
                    <a:gdLst>
                      <a:gd name="T0" fmla="*/ 371 w 1265"/>
                      <a:gd name="T1" fmla="*/ 8 h 1408"/>
                      <a:gd name="T2" fmla="*/ 332 w 1265"/>
                      <a:gd name="T3" fmla="*/ 28 h 1408"/>
                      <a:gd name="T4" fmla="*/ 272 w 1265"/>
                      <a:gd name="T5" fmla="*/ 93 h 1408"/>
                      <a:gd name="T6" fmla="*/ 193 w 1265"/>
                      <a:gd name="T7" fmla="*/ 122 h 1408"/>
                      <a:gd name="T8" fmla="*/ 121 w 1265"/>
                      <a:gd name="T9" fmla="*/ 212 h 1408"/>
                      <a:gd name="T10" fmla="*/ 94 w 1265"/>
                      <a:gd name="T11" fmla="*/ 316 h 1408"/>
                      <a:gd name="T12" fmla="*/ 57 w 1265"/>
                      <a:gd name="T13" fmla="*/ 351 h 1408"/>
                      <a:gd name="T14" fmla="*/ 41 w 1265"/>
                      <a:gd name="T15" fmla="*/ 406 h 1408"/>
                      <a:gd name="T16" fmla="*/ 24 w 1265"/>
                      <a:gd name="T17" fmla="*/ 500 h 1408"/>
                      <a:gd name="T18" fmla="*/ 61 w 1265"/>
                      <a:gd name="T19" fmla="*/ 681 h 1408"/>
                      <a:gd name="T20" fmla="*/ 168 w 1265"/>
                      <a:gd name="T21" fmla="*/ 816 h 1408"/>
                      <a:gd name="T22" fmla="*/ 268 w 1265"/>
                      <a:gd name="T23" fmla="*/ 860 h 1408"/>
                      <a:gd name="T24" fmla="*/ 364 w 1265"/>
                      <a:gd name="T25" fmla="*/ 886 h 1408"/>
                      <a:gd name="T26" fmla="*/ 482 w 1265"/>
                      <a:gd name="T27" fmla="*/ 882 h 1408"/>
                      <a:gd name="T28" fmla="*/ 572 w 1265"/>
                      <a:gd name="T29" fmla="*/ 872 h 1408"/>
                      <a:gd name="T30" fmla="*/ 608 w 1265"/>
                      <a:gd name="T31" fmla="*/ 946 h 1408"/>
                      <a:gd name="T32" fmla="*/ 652 w 1265"/>
                      <a:gd name="T33" fmla="*/ 1021 h 1408"/>
                      <a:gd name="T34" fmla="*/ 671 w 1265"/>
                      <a:gd name="T35" fmla="*/ 1040 h 1408"/>
                      <a:gd name="T36" fmla="*/ 681 w 1265"/>
                      <a:gd name="T37" fmla="*/ 1045 h 1408"/>
                      <a:gd name="T38" fmla="*/ 751 w 1265"/>
                      <a:gd name="T39" fmla="*/ 1047 h 1408"/>
                      <a:gd name="T40" fmla="*/ 904 w 1265"/>
                      <a:gd name="T41" fmla="*/ 1084 h 1408"/>
                      <a:gd name="T42" fmla="*/ 1034 w 1265"/>
                      <a:gd name="T43" fmla="*/ 1065 h 1408"/>
                      <a:gd name="T44" fmla="*/ 1127 w 1265"/>
                      <a:gd name="T45" fmla="*/ 1097 h 1408"/>
                      <a:gd name="T46" fmla="*/ 1172 w 1265"/>
                      <a:gd name="T47" fmla="*/ 1188 h 1408"/>
                      <a:gd name="T48" fmla="*/ 1245 w 1265"/>
                      <a:gd name="T49" fmla="*/ 1273 h 1408"/>
                      <a:gd name="T50" fmla="*/ 1265 w 1265"/>
                      <a:gd name="T51" fmla="*/ 1404 h 1408"/>
                      <a:gd name="T52" fmla="*/ 1251 w 1265"/>
                      <a:gd name="T53" fmla="*/ 1407 h 1408"/>
                      <a:gd name="T54" fmla="*/ 1243 w 1265"/>
                      <a:gd name="T55" fmla="*/ 1321 h 1408"/>
                      <a:gd name="T56" fmla="*/ 1197 w 1265"/>
                      <a:gd name="T57" fmla="*/ 1237 h 1408"/>
                      <a:gd name="T58" fmla="*/ 1143 w 1265"/>
                      <a:gd name="T59" fmla="*/ 1160 h 1408"/>
                      <a:gd name="T60" fmla="*/ 1073 w 1265"/>
                      <a:gd name="T61" fmla="*/ 1078 h 1408"/>
                      <a:gd name="T62" fmla="*/ 981 w 1265"/>
                      <a:gd name="T63" fmla="*/ 1097 h 1408"/>
                      <a:gd name="T64" fmla="*/ 796 w 1265"/>
                      <a:gd name="T65" fmla="*/ 1074 h 1408"/>
                      <a:gd name="T66" fmla="*/ 669 w 1265"/>
                      <a:gd name="T67" fmla="*/ 1058 h 1408"/>
                      <a:gd name="T68" fmla="*/ 658 w 1265"/>
                      <a:gd name="T69" fmla="*/ 1049 h 1408"/>
                      <a:gd name="T70" fmla="*/ 644 w 1265"/>
                      <a:gd name="T71" fmla="*/ 1037 h 1408"/>
                      <a:gd name="T72" fmla="*/ 587 w 1265"/>
                      <a:gd name="T73" fmla="*/ 933 h 1408"/>
                      <a:gd name="T74" fmla="*/ 551 w 1265"/>
                      <a:gd name="T75" fmla="*/ 882 h 1408"/>
                      <a:gd name="T76" fmla="*/ 457 w 1265"/>
                      <a:gd name="T77" fmla="*/ 906 h 1408"/>
                      <a:gd name="T78" fmla="*/ 330 w 1265"/>
                      <a:gd name="T79" fmla="*/ 886 h 1408"/>
                      <a:gd name="T80" fmla="*/ 205 w 1265"/>
                      <a:gd name="T81" fmla="*/ 862 h 1408"/>
                      <a:gd name="T82" fmla="*/ 81 w 1265"/>
                      <a:gd name="T83" fmla="*/ 750 h 1408"/>
                      <a:gd name="T84" fmla="*/ 16 w 1265"/>
                      <a:gd name="T85" fmla="*/ 559 h 1408"/>
                      <a:gd name="T86" fmla="*/ 0 w 1265"/>
                      <a:gd name="T87" fmla="*/ 465 h 1408"/>
                      <a:gd name="T88" fmla="*/ 30 w 1265"/>
                      <a:gd name="T89" fmla="*/ 394 h 1408"/>
                      <a:gd name="T90" fmla="*/ 34 w 1265"/>
                      <a:gd name="T91" fmla="*/ 361 h 1408"/>
                      <a:gd name="T92" fmla="*/ 77 w 1265"/>
                      <a:gd name="T93" fmla="*/ 312 h 1408"/>
                      <a:gd name="T94" fmla="*/ 103 w 1265"/>
                      <a:gd name="T95" fmla="*/ 212 h 1408"/>
                      <a:gd name="T96" fmla="*/ 180 w 1265"/>
                      <a:gd name="T97" fmla="*/ 110 h 1408"/>
                      <a:gd name="T98" fmla="*/ 262 w 1265"/>
                      <a:gd name="T99" fmla="*/ 78 h 1408"/>
                      <a:gd name="T100" fmla="*/ 311 w 1265"/>
                      <a:gd name="T101" fmla="*/ 2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5" h="1408">
                        <a:moveTo>
                          <a:pt x="364" y="0"/>
                        </a:moveTo>
                        <a:lnTo>
                          <a:pt x="367" y="0"/>
                        </a:lnTo>
                        <a:lnTo>
                          <a:pt x="369" y="3"/>
                        </a:lnTo>
                        <a:lnTo>
                          <a:pt x="371" y="6"/>
                        </a:lnTo>
                        <a:lnTo>
                          <a:pt x="371" y="8"/>
                        </a:lnTo>
                        <a:lnTo>
                          <a:pt x="369" y="11"/>
                        </a:lnTo>
                        <a:lnTo>
                          <a:pt x="368" y="14"/>
                        </a:lnTo>
                        <a:lnTo>
                          <a:pt x="366" y="16"/>
                        </a:lnTo>
                        <a:lnTo>
                          <a:pt x="350" y="22"/>
                        </a:lnTo>
                        <a:lnTo>
                          <a:pt x="332" y="28"/>
                        </a:lnTo>
                        <a:lnTo>
                          <a:pt x="318" y="35"/>
                        </a:lnTo>
                        <a:lnTo>
                          <a:pt x="305" y="45"/>
                        </a:lnTo>
                        <a:lnTo>
                          <a:pt x="293" y="61"/>
                        </a:lnTo>
                        <a:lnTo>
                          <a:pt x="283" y="77"/>
                        </a:lnTo>
                        <a:lnTo>
                          <a:pt x="272" y="93"/>
                        </a:lnTo>
                        <a:lnTo>
                          <a:pt x="257" y="104"/>
                        </a:lnTo>
                        <a:lnTo>
                          <a:pt x="241" y="110"/>
                        </a:lnTo>
                        <a:lnTo>
                          <a:pt x="224" y="113"/>
                        </a:lnTo>
                        <a:lnTo>
                          <a:pt x="208" y="117"/>
                        </a:lnTo>
                        <a:lnTo>
                          <a:pt x="193" y="122"/>
                        </a:lnTo>
                        <a:lnTo>
                          <a:pt x="179" y="129"/>
                        </a:lnTo>
                        <a:lnTo>
                          <a:pt x="166" y="139"/>
                        </a:lnTo>
                        <a:lnTo>
                          <a:pt x="148" y="162"/>
                        </a:lnTo>
                        <a:lnTo>
                          <a:pt x="134" y="187"/>
                        </a:lnTo>
                        <a:lnTo>
                          <a:pt x="121" y="212"/>
                        </a:lnTo>
                        <a:lnTo>
                          <a:pt x="111" y="239"/>
                        </a:lnTo>
                        <a:lnTo>
                          <a:pt x="106" y="265"/>
                        </a:lnTo>
                        <a:lnTo>
                          <a:pt x="103" y="285"/>
                        </a:lnTo>
                        <a:lnTo>
                          <a:pt x="99" y="302"/>
                        </a:lnTo>
                        <a:lnTo>
                          <a:pt x="94" y="316"/>
                        </a:lnTo>
                        <a:lnTo>
                          <a:pt x="86" y="326"/>
                        </a:lnTo>
                        <a:lnTo>
                          <a:pt x="78" y="335"/>
                        </a:lnTo>
                        <a:lnTo>
                          <a:pt x="70" y="341"/>
                        </a:lnTo>
                        <a:lnTo>
                          <a:pt x="62" y="346"/>
                        </a:lnTo>
                        <a:lnTo>
                          <a:pt x="57" y="351"/>
                        </a:lnTo>
                        <a:lnTo>
                          <a:pt x="52" y="358"/>
                        </a:lnTo>
                        <a:lnTo>
                          <a:pt x="50" y="367"/>
                        </a:lnTo>
                        <a:lnTo>
                          <a:pt x="50" y="380"/>
                        </a:lnTo>
                        <a:lnTo>
                          <a:pt x="48" y="394"/>
                        </a:lnTo>
                        <a:lnTo>
                          <a:pt x="41" y="406"/>
                        </a:lnTo>
                        <a:lnTo>
                          <a:pt x="28" y="425"/>
                        </a:lnTo>
                        <a:lnTo>
                          <a:pt x="19" y="448"/>
                        </a:lnTo>
                        <a:lnTo>
                          <a:pt x="16" y="466"/>
                        </a:lnTo>
                        <a:lnTo>
                          <a:pt x="19" y="484"/>
                        </a:lnTo>
                        <a:lnTo>
                          <a:pt x="24" y="500"/>
                        </a:lnTo>
                        <a:lnTo>
                          <a:pt x="30" y="522"/>
                        </a:lnTo>
                        <a:lnTo>
                          <a:pt x="32" y="545"/>
                        </a:lnTo>
                        <a:lnTo>
                          <a:pt x="34" y="591"/>
                        </a:lnTo>
                        <a:lnTo>
                          <a:pt x="44" y="637"/>
                        </a:lnTo>
                        <a:lnTo>
                          <a:pt x="61" y="681"/>
                        </a:lnTo>
                        <a:lnTo>
                          <a:pt x="82" y="722"/>
                        </a:lnTo>
                        <a:lnTo>
                          <a:pt x="110" y="760"/>
                        </a:lnTo>
                        <a:lnTo>
                          <a:pt x="142" y="796"/>
                        </a:lnTo>
                        <a:lnTo>
                          <a:pt x="154" y="807"/>
                        </a:lnTo>
                        <a:lnTo>
                          <a:pt x="168" y="816"/>
                        </a:lnTo>
                        <a:lnTo>
                          <a:pt x="181" y="827"/>
                        </a:lnTo>
                        <a:lnTo>
                          <a:pt x="199" y="841"/>
                        </a:lnTo>
                        <a:lnTo>
                          <a:pt x="220" y="852"/>
                        </a:lnTo>
                        <a:lnTo>
                          <a:pt x="244" y="857"/>
                        </a:lnTo>
                        <a:lnTo>
                          <a:pt x="268" y="860"/>
                        </a:lnTo>
                        <a:lnTo>
                          <a:pt x="293" y="861"/>
                        </a:lnTo>
                        <a:lnTo>
                          <a:pt x="317" y="864"/>
                        </a:lnTo>
                        <a:lnTo>
                          <a:pt x="332" y="870"/>
                        </a:lnTo>
                        <a:lnTo>
                          <a:pt x="348" y="878"/>
                        </a:lnTo>
                        <a:lnTo>
                          <a:pt x="364" y="886"/>
                        </a:lnTo>
                        <a:lnTo>
                          <a:pt x="380" y="893"/>
                        </a:lnTo>
                        <a:lnTo>
                          <a:pt x="397" y="897"/>
                        </a:lnTo>
                        <a:lnTo>
                          <a:pt x="415" y="897"/>
                        </a:lnTo>
                        <a:lnTo>
                          <a:pt x="449" y="892"/>
                        </a:lnTo>
                        <a:lnTo>
                          <a:pt x="482" y="882"/>
                        </a:lnTo>
                        <a:lnTo>
                          <a:pt x="515" y="872"/>
                        </a:lnTo>
                        <a:lnTo>
                          <a:pt x="530" y="868"/>
                        </a:lnTo>
                        <a:lnTo>
                          <a:pt x="544" y="866"/>
                        </a:lnTo>
                        <a:lnTo>
                          <a:pt x="559" y="866"/>
                        </a:lnTo>
                        <a:lnTo>
                          <a:pt x="572" y="872"/>
                        </a:lnTo>
                        <a:lnTo>
                          <a:pt x="584" y="881"/>
                        </a:lnTo>
                        <a:lnTo>
                          <a:pt x="592" y="894"/>
                        </a:lnTo>
                        <a:lnTo>
                          <a:pt x="596" y="909"/>
                        </a:lnTo>
                        <a:lnTo>
                          <a:pt x="600" y="922"/>
                        </a:lnTo>
                        <a:lnTo>
                          <a:pt x="608" y="946"/>
                        </a:lnTo>
                        <a:lnTo>
                          <a:pt x="617" y="968"/>
                        </a:lnTo>
                        <a:lnTo>
                          <a:pt x="630" y="991"/>
                        </a:lnTo>
                        <a:lnTo>
                          <a:pt x="645" y="1012"/>
                        </a:lnTo>
                        <a:lnTo>
                          <a:pt x="649" y="1017"/>
                        </a:lnTo>
                        <a:lnTo>
                          <a:pt x="652" y="1021"/>
                        </a:lnTo>
                        <a:lnTo>
                          <a:pt x="656" y="1027"/>
                        </a:lnTo>
                        <a:lnTo>
                          <a:pt x="660" y="1029"/>
                        </a:lnTo>
                        <a:lnTo>
                          <a:pt x="665" y="1033"/>
                        </a:lnTo>
                        <a:lnTo>
                          <a:pt x="669" y="1036"/>
                        </a:lnTo>
                        <a:lnTo>
                          <a:pt x="671" y="1040"/>
                        </a:lnTo>
                        <a:lnTo>
                          <a:pt x="673" y="1043"/>
                        </a:lnTo>
                        <a:lnTo>
                          <a:pt x="674" y="1043"/>
                        </a:lnTo>
                        <a:lnTo>
                          <a:pt x="675" y="1044"/>
                        </a:lnTo>
                        <a:lnTo>
                          <a:pt x="678" y="1044"/>
                        </a:lnTo>
                        <a:lnTo>
                          <a:pt x="681" y="1045"/>
                        </a:lnTo>
                        <a:lnTo>
                          <a:pt x="687" y="1047"/>
                        </a:lnTo>
                        <a:lnTo>
                          <a:pt x="694" y="1048"/>
                        </a:lnTo>
                        <a:lnTo>
                          <a:pt x="718" y="1048"/>
                        </a:lnTo>
                        <a:lnTo>
                          <a:pt x="734" y="1047"/>
                        </a:lnTo>
                        <a:lnTo>
                          <a:pt x="751" y="1047"/>
                        </a:lnTo>
                        <a:lnTo>
                          <a:pt x="765" y="1049"/>
                        </a:lnTo>
                        <a:lnTo>
                          <a:pt x="800" y="1060"/>
                        </a:lnTo>
                        <a:lnTo>
                          <a:pt x="833" y="1070"/>
                        </a:lnTo>
                        <a:lnTo>
                          <a:pt x="867" y="1080"/>
                        </a:lnTo>
                        <a:lnTo>
                          <a:pt x="904" y="1084"/>
                        </a:lnTo>
                        <a:lnTo>
                          <a:pt x="943" y="1084"/>
                        </a:lnTo>
                        <a:lnTo>
                          <a:pt x="981" y="1081"/>
                        </a:lnTo>
                        <a:lnTo>
                          <a:pt x="999" y="1077"/>
                        </a:lnTo>
                        <a:lnTo>
                          <a:pt x="1017" y="1072"/>
                        </a:lnTo>
                        <a:lnTo>
                          <a:pt x="1034" y="1065"/>
                        </a:lnTo>
                        <a:lnTo>
                          <a:pt x="1053" y="1061"/>
                        </a:lnTo>
                        <a:lnTo>
                          <a:pt x="1071" y="1061"/>
                        </a:lnTo>
                        <a:lnTo>
                          <a:pt x="1093" y="1069"/>
                        </a:lnTo>
                        <a:lnTo>
                          <a:pt x="1111" y="1081"/>
                        </a:lnTo>
                        <a:lnTo>
                          <a:pt x="1127" y="1097"/>
                        </a:lnTo>
                        <a:lnTo>
                          <a:pt x="1140" y="1118"/>
                        </a:lnTo>
                        <a:lnTo>
                          <a:pt x="1152" y="1139"/>
                        </a:lnTo>
                        <a:lnTo>
                          <a:pt x="1160" y="1162"/>
                        </a:lnTo>
                        <a:lnTo>
                          <a:pt x="1165" y="1175"/>
                        </a:lnTo>
                        <a:lnTo>
                          <a:pt x="1172" y="1188"/>
                        </a:lnTo>
                        <a:lnTo>
                          <a:pt x="1180" y="1199"/>
                        </a:lnTo>
                        <a:lnTo>
                          <a:pt x="1195" y="1213"/>
                        </a:lnTo>
                        <a:lnTo>
                          <a:pt x="1209" y="1227"/>
                        </a:lnTo>
                        <a:lnTo>
                          <a:pt x="1229" y="1248"/>
                        </a:lnTo>
                        <a:lnTo>
                          <a:pt x="1245" y="1273"/>
                        </a:lnTo>
                        <a:lnTo>
                          <a:pt x="1255" y="1301"/>
                        </a:lnTo>
                        <a:lnTo>
                          <a:pt x="1262" y="1334"/>
                        </a:lnTo>
                        <a:lnTo>
                          <a:pt x="1263" y="1367"/>
                        </a:lnTo>
                        <a:lnTo>
                          <a:pt x="1265" y="1400"/>
                        </a:lnTo>
                        <a:lnTo>
                          <a:pt x="1265" y="1404"/>
                        </a:lnTo>
                        <a:lnTo>
                          <a:pt x="1263" y="1407"/>
                        </a:lnTo>
                        <a:lnTo>
                          <a:pt x="1261" y="1408"/>
                        </a:lnTo>
                        <a:lnTo>
                          <a:pt x="1258" y="1408"/>
                        </a:lnTo>
                        <a:lnTo>
                          <a:pt x="1254" y="1408"/>
                        </a:lnTo>
                        <a:lnTo>
                          <a:pt x="1251" y="1407"/>
                        </a:lnTo>
                        <a:lnTo>
                          <a:pt x="1250" y="1404"/>
                        </a:lnTo>
                        <a:lnTo>
                          <a:pt x="1249" y="1400"/>
                        </a:lnTo>
                        <a:lnTo>
                          <a:pt x="1247" y="1374"/>
                        </a:lnTo>
                        <a:lnTo>
                          <a:pt x="1246" y="1347"/>
                        </a:lnTo>
                        <a:lnTo>
                          <a:pt x="1243" y="1321"/>
                        </a:lnTo>
                        <a:lnTo>
                          <a:pt x="1240" y="1302"/>
                        </a:lnTo>
                        <a:lnTo>
                          <a:pt x="1233" y="1284"/>
                        </a:lnTo>
                        <a:lnTo>
                          <a:pt x="1224" y="1266"/>
                        </a:lnTo>
                        <a:lnTo>
                          <a:pt x="1213" y="1252"/>
                        </a:lnTo>
                        <a:lnTo>
                          <a:pt x="1197" y="1237"/>
                        </a:lnTo>
                        <a:lnTo>
                          <a:pt x="1181" y="1224"/>
                        </a:lnTo>
                        <a:lnTo>
                          <a:pt x="1167" y="1208"/>
                        </a:lnTo>
                        <a:lnTo>
                          <a:pt x="1156" y="1194"/>
                        </a:lnTo>
                        <a:lnTo>
                          <a:pt x="1149" y="1178"/>
                        </a:lnTo>
                        <a:lnTo>
                          <a:pt x="1143" y="1160"/>
                        </a:lnTo>
                        <a:lnTo>
                          <a:pt x="1134" y="1138"/>
                        </a:lnTo>
                        <a:lnTo>
                          <a:pt x="1120" y="1115"/>
                        </a:lnTo>
                        <a:lnTo>
                          <a:pt x="1104" y="1097"/>
                        </a:lnTo>
                        <a:lnTo>
                          <a:pt x="1090" y="1085"/>
                        </a:lnTo>
                        <a:lnTo>
                          <a:pt x="1073" y="1078"/>
                        </a:lnTo>
                        <a:lnTo>
                          <a:pt x="1058" y="1077"/>
                        </a:lnTo>
                        <a:lnTo>
                          <a:pt x="1044" y="1080"/>
                        </a:lnTo>
                        <a:lnTo>
                          <a:pt x="1029" y="1084"/>
                        </a:lnTo>
                        <a:lnTo>
                          <a:pt x="1005" y="1092"/>
                        </a:lnTo>
                        <a:lnTo>
                          <a:pt x="981" y="1097"/>
                        </a:lnTo>
                        <a:lnTo>
                          <a:pt x="927" y="1099"/>
                        </a:lnTo>
                        <a:lnTo>
                          <a:pt x="891" y="1098"/>
                        </a:lnTo>
                        <a:lnTo>
                          <a:pt x="855" y="1094"/>
                        </a:lnTo>
                        <a:lnTo>
                          <a:pt x="821" y="1085"/>
                        </a:lnTo>
                        <a:lnTo>
                          <a:pt x="796" y="1074"/>
                        </a:lnTo>
                        <a:lnTo>
                          <a:pt x="769" y="1066"/>
                        </a:lnTo>
                        <a:lnTo>
                          <a:pt x="744" y="1064"/>
                        </a:lnTo>
                        <a:lnTo>
                          <a:pt x="718" y="1065"/>
                        </a:lnTo>
                        <a:lnTo>
                          <a:pt x="693" y="1064"/>
                        </a:lnTo>
                        <a:lnTo>
                          <a:pt x="669" y="1058"/>
                        </a:lnTo>
                        <a:lnTo>
                          <a:pt x="666" y="1057"/>
                        </a:lnTo>
                        <a:lnTo>
                          <a:pt x="663" y="1056"/>
                        </a:lnTo>
                        <a:lnTo>
                          <a:pt x="661" y="1054"/>
                        </a:lnTo>
                        <a:lnTo>
                          <a:pt x="660" y="1052"/>
                        </a:lnTo>
                        <a:lnTo>
                          <a:pt x="658" y="1049"/>
                        </a:lnTo>
                        <a:lnTo>
                          <a:pt x="657" y="1048"/>
                        </a:lnTo>
                        <a:lnTo>
                          <a:pt x="653" y="1045"/>
                        </a:lnTo>
                        <a:lnTo>
                          <a:pt x="650" y="1043"/>
                        </a:lnTo>
                        <a:lnTo>
                          <a:pt x="646" y="1040"/>
                        </a:lnTo>
                        <a:lnTo>
                          <a:pt x="644" y="1037"/>
                        </a:lnTo>
                        <a:lnTo>
                          <a:pt x="629" y="1017"/>
                        </a:lnTo>
                        <a:lnTo>
                          <a:pt x="616" y="996"/>
                        </a:lnTo>
                        <a:lnTo>
                          <a:pt x="604" y="978"/>
                        </a:lnTo>
                        <a:lnTo>
                          <a:pt x="595" y="956"/>
                        </a:lnTo>
                        <a:lnTo>
                          <a:pt x="587" y="933"/>
                        </a:lnTo>
                        <a:lnTo>
                          <a:pt x="579" y="907"/>
                        </a:lnTo>
                        <a:lnTo>
                          <a:pt x="575" y="898"/>
                        </a:lnTo>
                        <a:lnTo>
                          <a:pt x="569" y="890"/>
                        </a:lnTo>
                        <a:lnTo>
                          <a:pt x="562" y="885"/>
                        </a:lnTo>
                        <a:lnTo>
                          <a:pt x="551" y="882"/>
                        </a:lnTo>
                        <a:lnTo>
                          <a:pt x="535" y="882"/>
                        </a:lnTo>
                        <a:lnTo>
                          <a:pt x="519" y="886"/>
                        </a:lnTo>
                        <a:lnTo>
                          <a:pt x="503" y="892"/>
                        </a:lnTo>
                        <a:lnTo>
                          <a:pt x="479" y="900"/>
                        </a:lnTo>
                        <a:lnTo>
                          <a:pt x="457" y="906"/>
                        </a:lnTo>
                        <a:lnTo>
                          <a:pt x="425" y="913"/>
                        </a:lnTo>
                        <a:lnTo>
                          <a:pt x="395" y="911"/>
                        </a:lnTo>
                        <a:lnTo>
                          <a:pt x="364" y="903"/>
                        </a:lnTo>
                        <a:lnTo>
                          <a:pt x="347" y="896"/>
                        </a:lnTo>
                        <a:lnTo>
                          <a:pt x="330" y="886"/>
                        </a:lnTo>
                        <a:lnTo>
                          <a:pt x="313" y="880"/>
                        </a:lnTo>
                        <a:lnTo>
                          <a:pt x="287" y="876"/>
                        </a:lnTo>
                        <a:lnTo>
                          <a:pt x="262" y="876"/>
                        </a:lnTo>
                        <a:lnTo>
                          <a:pt x="233" y="872"/>
                        </a:lnTo>
                        <a:lnTo>
                          <a:pt x="205" y="862"/>
                        </a:lnTo>
                        <a:lnTo>
                          <a:pt x="181" y="848"/>
                        </a:lnTo>
                        <a:lnTo>
                          <a:pt x="142" y="817"/>
                        </a:lnTo>
                        <a:lnTo>
                          <a:pt x="125" y="802"/>
                        </a:lnTo>
                        <a:lnTo>
                          <a:pt x="110" y="786"/>
                        </a:lnTo>
                        <a:lnTo>
                          <a:pt x="81" y="750"/>
                        </a:lnTo>
                        <a:lnTo>
                          <a:pt x="57" y="710"/>
                        </a:lnTo>
                        <a:lnTo>
                          <a:pt x="38" y="670"/>
                        </a:lnTo>
                        <a:lnTo>
                          <a:pt x="24" y="627"/>
                        </a:lnTo>
                        <a:lnTo>
                          <a:pt x="17" y="582"/>
                        </a:lnTo>
                        <a:lnTo>
                          <a:pt x="16" y="559"/>
                        </a:lnTo>
                        <a:lnTo>
                          <a:pt x="16" y="537"/>
                        </a:lnTo>
                        <a:lnTo>
                          <a:pt x="13" y="519"/>
                        </a:lnTo>
                        <a:lnTo>
                          <a:pt x="8" y="502"/>
                        </a:lnTo>
                        <a:lnTo>
                          <a:pt x="3" y="485"/>
                        </a:lnTo>
                        <a:lnTo>
                          <a:pt x="0" y="465"/>
                        </a:lnTo>
                        <a:lnTo>
                          <a:pt x="3" y="444"/>
                        </a:lnTo>
                        <a:lnTo>
                          <a:pt x="11" y="421"/>
                        </a:lnTo>
                        <a:lnTo>
                          <a:pt x="24" y="402"/>
                        </a:lnTo>
                        <a:lnTo>
                          <a:pt x="27" y="398"/>
                        </a:lnTo>
                        <a:lnTo>
                          <a:pt x="30" y="394"/>
                        </a:lnTo>
                        <a:lnTo>
                          <a:pt x="32" y="390"/>
                        </a:lnTo>
                        <a:lnTo>
                          <a:pt x="34" y="386"/>
                        </a:lnTo>
                        <a:lnTo>
                          <a:pt x="34" y="380"/>
                        </a:lnTo>
                        <a:lnTo>
                          <a:pt x="34" y="370"/>
                        </a:lnTo>
                        <a:lnTo>
                          <a:pt x="34" y="361"/>
                        </a:lnTo>
                        <a:lnTo>
                          <a:pt x="38" y="347"/>
                        </a:lnTo>
                        <a:lnTo>
                          <a:pt x="45" y="338"/>
                        </a:lnTo>
                        <a:lnTo>
                          <a:pt x="56" y="330"/>
                        </a:lnTo>
                        <a:lnTo>
                          <a:pt x="68" y="322"/>
                        </a:lnTo>
                        <a:lnTo>
                          <a:pt x="77" y="312"/>
                        </a:lnTo>
                        <a:lnTo>
                          <a:pt x="83" y="298"/>
                        </a:lnTo>
                        <a:lnTo>
                          <a:pt x="89" y="277"/>
                        </a:lnTo>
                        <a:lnTo>
                          <a:pt x="90" y="256"/>
                        </a:lnTo>
                        <a:lnTo>
                          <a:pt x="95" y="233"/>
                        </a:lnTo>
                        <a:lnTo>
                          <a:pt x="103" y="212"/>
                        </a:lnTo>
                        <a:lnTo>
                          <a:pt x="115" y="187"/>
                        </a:lnTo>
                        <a:lnTo>
                          <a:pt x="130" y="162"/>
                        </a:lnTo>
                        <a:lnTo>
                          <a:pt x="146" y="138"/>
                        </a:lnTo>
                        <a:lnTo>
                          <a:pt x="162" y="122"/>
                        </a:lnTo>
                        <a:lnTo>
                          <a:pt x="180" y="110"/>
                        </a:lnTo>
                        <a:lnTo>
                          <a:pt x="201" y="102"/>
                        </a:lnTo>
                        <a:lnTo>
                          <a:pt x="224" y="97"/>
                        </a:lnTo>
                        <a:lnTo>
                          <a:pt x="238" y="94"/>
                        </a:lnTo>
                        <a:lnTo>
                          <a:pt x="252" y="89"/>
                        </a:lnTo>
                        <a:lnTo>
                          <a:pt x="262" y="78"/>
                        </a:lnTo>
                        <a:lnTo>
                          <a:pt x="270" y="68"/>
                        </a:lnTo>
                        <a:lnTo>
                          <a:pt x="277" y="56"/>
                        </a:lnTo>
                        <a:lnTo>
                          <a:pt x="283" y="44"/>
                        </a:lnTo>
                        <a:lnTo>
                          <a:pt x="297" y="31"/>
                        </a:lnTo>
                        <a:lnTo>
                          <a:pt x="311" y="20"/>
                        </a:lnTo>
                        <a:lnTo>
                          <a:pt x="327" y="14"/>
                        </a:lnTo>
                        <a:lnTo>
                          <a:pt x="344" y="7"/>
                        </a:lnTo>
                        <a:lnTo>
                          <a:pt x="360" y="0"/>
                        </a:lnTo>
                        <a:lnTo>
                          <a:pt x="36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9" name="Freeform 18">
                    <a:extLst>
                      <a:ext uri="{FF2B5EF4-FFF2-40B4-BE49-F238E27FC236}">
                        <a16:creationId xmlns:a16="http://schemas.microsoft.com/office/drawing/2014/main" id="{77B04E3F-6912-D82E-0CE1-3060E05684D5}"/>
                      </a:ext>
                    </a:extLst>
                  </p:cNvPr>
                  <p:cNvSpPr>
                    <a:spLocks/>
                  </p:cNvSpPr>
                  <p:nvPr/>
                </p:nvSpPr>
                <p:spPr bwMode="auto">
                  <a:xfrm>
                    <a:off x="1008058" y="1591375"/>
                    <a:ext cx="511130" cy="256313"/>
                  </a:xfrm>
                  <a:custGeom>
                    <a:avLst/>
                    <a:gdLst>
                      <a:gd name="T0" fmla="*/ 995 w 1025"/>
                      <a:gd name="T1" fmla="*/ 1 h 514"/>
                      <a:gd name="T2" fmla="*/ 1013 w 1025"/>
                      <a:gd name="T3" fmla="*/ 29 h 514"/>
                      <a:gd name="T4" fmla="*/ 1025 w 1025"/>
                      <a:gd name="T5" fmla="*/ 55 h 514"/>
                      <a:gd name="T6" fmla="*/ 1024 w 1025"/>
                      <a:gd name="T7" fmla="*/ 69 h 514"/>
                      <a:gd name="T8" fmla="*/ 1011 w 1025"/>
                      <a:gd name="T9" fmla="*/ 78 h 514"/>
                      <a:gd name="T10" fmla="*/ 983 w 1025"/>
                      <a:gd name="T11" fmla="*/ 87 h 514"/>
                      <a:gd name="T12" fmla="*/ 951 w 1025"/>
                      <a:gd name="T13" fmla="*/ 95 h 514"/>
                      <a:gd name="T14" fmla="*/ 910 w 1025"/>
                      <a:gd name="T15" fmla="*/ 90 h 514"/>
                      <a:gd name="T16" fmla="*/ 849 w 1025"/>
                      <a:gd name="T17" fmla="*/ 67 h 514"/>
                      <a:gd name="T18" fmla="*/ 785 w 1025"/>
                      <a:gd name="T19" fmla="*/ 47 h 514"/>
                      <a:gd name="T20" fmla="*/ 727 w 1025"/>
                      <a:gd name="T21" fmla="*/ 65 h 514"/>
                      <a:gd name="T22" fmla="*/ 673 w 1025"/>
                      <a:gd name="T23" fmla="*/ 87 h 514"/>
                      <a:gd name="T24" fmla="*/ 616 w 1025"/>
                      <a:gd name="T25" fmla="*/ 96 h 514"/>
                      <a:gd name="T26" fmla="*/ 550 w 1025"/>
                      <a:gd name="T27" fmla="*/ 116 h 514"/>
                      <a:gd name="T28" fmla="*/ 535 w 1025"/>
                      <a:gd name="T29" fmla="*/ 135 h 514"/>
                      <a:gd name="T30" fmla="*/ 531 w 1025"/>
                      <a:gd name="T31" fmla="*/ 143 h 514"/>
                      <a:gd name="T32" fmla="*/ 509 w 1025"/>
                      <a:gd name="T33" fmla="*/ 151 h 514"/>
                      <a:gd name="T34" fmla="*/ 494 w 1025"/>
                      <a:gd name="T35" fmla="*/ 156 h 514"/>
                      <a:gd name="T36" fmla="*/ 419 w 1025"/>
                      <a:gd name="T37" fmla="*/ 171 h 514"/>
                      <a:gd name="T38" fmla="*/ 346 w 1025"/>
                      <a:gd name="T39" fmla="*/ 169 h 514"/>
                      <a:gd name="T40" fmla="*/ 276 w 1025"/>
                      <a:gd name="T41" fmla="*/ 179 h 514"/>
                      <a:gd name="T42" fmla="*/ 227 w 1025"/>
                      <a:gd name="T43" fmla="*/ 194 h 514"/>
                      <a:gd name="T44" fmla="*/ 188 w 1025"/>
                      <a:gd name="T45" fmla="*/ 243 h 514"/>
                      <a:gd name="T46" fmla="*/ 138 w 1025"/>
                      <a:gd name="T47" fmla="*/ 294 h 514"/>
                      <a:gd name="T48" fmla="*/ 106 w 1025"/>
                      <a:gd name="T49" fmla="*/ 332 h 514"/>
                      <a:gd name="T50" fmla="*/ 60 w 1025"/>
                      <a:gd name="T51" fmla="*/ 386 h 514"/>
                      <a:gd name="T52" fmla="*/ 17 w 1025"/>
                      <a:gd name="T53" fmla="*/ 446 h 514"/>
                      <a:gd name="T54" fmla="*/ 7 w 1025"/>
                      <a:gd name="T55" fmla="*/ 491 h 514"/>
                      <a:gd name="T56" fmla="*/ 16 w 1025"/>
                      <a:gd name="T57" fmla="*/ 512 h 514"/>
                      <a:gd name="T58" fmla="*/ 13 w 1025"/>
                      <a:gd name="T59" fmla="*/ 514 h 514"/>
                      <a:gd name="T60" fmla="*/ 4 w 1025"/>
                      <a:gd name="T61" fmla="*/ 496 h 514"/>
                      <a:gd name="T62" fmla="*/ 3 w 1025"/>
                      <a:gd name="T63" fmla="*/ 469 h 514"/>
                      <a:gd name="T64" fmla="*/ 28 w 1025"/>
                      <a:gd name="T65" fmla="*/ 425 h 514"/>
                      <a:gd name="T66" fmla="*/ 61 w 1025"/>
                      <a:gd name="T67" fmla="*/ 380 h 514"/>
                      <a:gd name="T68" fmla="*/ 99 w 1025"/>
                      <a:gd name="T69" fmla="*/ 337 h 514"/>
                      <a:gd name="T70" fmla="*/ 121 w 1025"/>
                      <a:gd name="T71" fmla="*/ 300 h 514"/>
                      <a:gd name="T72" fmla="*/ 170 w 1025"/>
                      <a:gd name="T73" fmla="*/ 261 h 514"/>
                      <a:gd name="T74" fmla="*/ 200 w 1025"/>
                      <a:gd name="T75" fmla="*/ 216 h 514"/>
                      <a:gd name="T76" fmla="*/ 241 w 1025"/>
                      <a:gd name="T77" fmla="*/ 182 h 514"/>
                      <a:gd name="T78" fmla="*/ 311 w 1025"/>
                      <a:gd name="T79" fmla="*/ 168 h 514"/>
                      <a:gd name="T80" fmla="*/ 393 w 1025"/>
                      <a:gd name="T81" fmla="*/ 169 h 514"/>
                      <a:gd name="T82" fmla="*/ 474 w 1025"/>
                      <a:gd name="T83" fmla="*/ 155 h 514"/>
                      <a:gd name="T84" fmla="*/ 505 w 1025"/>
                      <a:gd name="T85" fmla="*/ 147 h 514"/>
                      <a:gd name="T86" fmla="*/ 519 w 1025"/>
                      <a:gd name="T87" fmla="*/ 140 h 514"/>
                      <a:gd name="T88" fmla="*/ 527 w 1025"/>
                      <a:gd name="T89" fmla="*/ 137 h 514"/>
                      <a:gd name="T90" fmla="*/ 534 w 1025"/>
                      <a:gd name="T91" fmla="*/ 127 h 514"/>
                      <a:gd name="T92" fmla="*/ 550 w 1025"/>
                      <a:gd name="T93" fmla="*/ 111 h 514"/>
                      <a:gd name="T94" fmla="*/ 599 w 1025"/>
                      <a:gd name="T95" fmla="*/ 96 h 514"/>
                      <a:gd name="T96" fmla="*/ 658 w 1025"/>
                      <a:gd name="T97" fmla="*/ 84 h 514"/>
                      <a:gd name="T98" fmla="*/ 724 w 1025"/>
                      <a:gd name="T99" fmla="*/ 61 h 514"/>
                      <a:gd name="T100" fmla="*/ 788 w 1025"/>
                      <a:gd name="T101" fmla="*/ 43 h 514"/>
                      <a:gd name="T102" fmla="*/ 856 w 1025"/>
                      <a:gd name="T103" fmla="*/ 67 h 514"/>
                      <a:gd name="T104" fmla="*/ 906 w 1025"/>
                      <a:gd name="T105" fmla="*/ 87 h 514"/>
                      <a:gd name="T106" fmla="*/ 943 w 1025"/>
                      <a:gd name="T107" fmla="*/ 87 h 514"/>
                      <a:gd name="T108" fmla="*/ 955 w 1025"/>
                      <a:gd name="T109" fmla="*/ 92 h 514"/>
                      <a:gd name="T110" fmla="*/ 969 w 1025"/>
                      <a:gd name="T111" fmla="*/ 90 h 514"/>
                      <a:gd name="T112" fmla="*/ 985 w 1025"/>
                      <a:gd name="T113" fmla="*/ 81 h 514"/>
                      <a:gd name="T114" fmla="*/ 1005 w 1025"/>
                      <a:gd name="T115" fmla="*/ 77 h 514"/>
                      <a:gd name="T116" fmla="*/ 1021 w 1025"/>
                      <a:gd name="T117" fmla="*/ 65 h 514"/>
                      <a:gd name="T118" fmla="*/ 1013 w 1025"/>
                      <a:gd name="T119" fmla="*/ 38 h 514"/>
                      <a:gd name="T120" fmla="*/ 989 w 1025"/>
                      <a:gd name="T121" fmla="*/ 4 h 514"/>
                      <a:gd name="T122" fmla="*/ 989 w 1025"/>
                      <a:gd name="T123" fmla="*/ 1 h 514"/>
                      <a:gd name="T124" fmla="*/ 992 w 1025"/>
                      <a:gd name="T125"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5" h="514">
                        <a:moveTo>
                          <a:pt x="992" y="0"/>
                        </a:moveTo>
                        <a:lnTo>
                          <a:pt x="993" y="0"/>
                        </a:lnTo>
                        <a:lnTo>
                          <a:pt x="995" y="1"/>
                        </a:lnTo>
                        <a:lnTo>
                          <a:pt x="995" y="1"/>
                        </a:lnTo>
                        <a:lnTo>
                          <a:pt x="1004" y="16"/>
                        </a:lnTo>
                        <a:lnTo>
                          <a:pt x="1013" y="29"/>
                        </a:lnTo>
                        <a:lnTo>
                          <a:pt x="1018" y="37"/>
                        </a:lnTo>
                        <a:lnTo>
                          <a:pt x="1024" y="46"/>
                        </a:lnTo>
                        <a:lnTo>
                          <a:pt x="1025" y="55"/>
                        </a:lnTo>
                        <a:lnTo>
                          <a:pt x="1025" y="59"/>
                        </a:lnTo>
                        <a:lnTo>
                          <a:pt x="1025" y="63"/>
                        </a:lnTo>
                        <a:lnTo>
                          <a:pt x="1024" y="69"/>
                        </a:lnTo>
                        <a:lnTo>
                          <a:pt x="1022" y="73"/>
                        </a:lnTo>
                        <a:lnTo>
                          <a:pt x="1020" y="75"/>
                        </a:lnTo>
                        <a:lnTo>
                          <a:pt x="1011" y="78"/>
                        </a:lnTo>
                        <a:lnTo>
                          <a:pt x="1001" y="79"/>
                        </a:lnTo>
                        <a:lnTo>
                          <a:pt x="992" y="82"/>
                        </a:lnTo>
                        <a:lnTo>
                          <a:pt x="983" y="87"/>
                        </a:lnTo>
                        <a:lnTo>
                          <a:pt x="972" y="94"/>
                        </a:lnTo>
                        <a:lnTo>
                          <a:pt x="960" y="96"/>
                        </a:lnTo>
                        <a:lnTo>
                          <a:pt x="951" y="95"/>
                        </a:lnTo>
                        <a:lnTo>
                          <a:pt x="942" y="90"/>
                        </a:lnTo>
                        <a:lnTo>
                          <a:pt x="932" y="88"/>
                        </a:lnTo>
                        <a:lnTo>
                          <a:pt x="910" y="90"/>
                        </a:lnTo>
                        <a:lnTo>
                          <a:pt x="889" y="87"/>
                        </a:lnTo>
                        <a:lnTo>
                          <a:pt x="868" y="79"/>
                        </a:lnTo>
                        <a:lnTo>
                          <a:pt x="849" y="67"/>
                        </a:lnTo>
                        <a:lnTo>
                          <a:pt x="829" y="57"/>
                        </a:lnTo>
                        <a:lnTo>
                          <a:pt x="808" y="50"/>
                        </a:lnTo>
                        <a:lnTo>
                          <a:pt x="785" y="47"/>
                        </a:lnTo>
                        <a:lnTo>
                          <a:pt x="766" y="50"/>
                        </a:lnTo>
                        <a:lnTo>
                          <a:pt x="746" y="57"/>
                        </a:lnTo>
                        <a:lnTo>
                          <a:pt x="727" y="65"/>
                        </a:lnTo>
                        <a:lnTo>
                          <a:pt x="709" y="74"/>
                        </a:lnTo>
                        <a:lnTo>
                          <a:pt x="691" y="82"/>
                        </a:lnTo>
                        <a:lnTo>
                          <a:pt x="673" y="87"/>
                        </a:lnTo>
                        <a:lnTo>
                          <a:pt x="654" y="88"/>
                        </a:lnTo>
                        <a:lnTo>
                          <a:pt x="636" y="91"/>
                        </a:lnTo>
                        <a:lnTo>
                          <a:pt x="616" y="96"/>
                        </a:lnTo>
                        <a:lnTo>
                          <a:pt x="595" y="102"/>
                        </a:lnTo>
                        <a:lnTo>
                          <a:pt x="560" y="112"/>
                        </a:lnTo>
                        <a:lnTo>
                          <a:pt x="550" y="116"/>
                        </a:lnTo>
                        <a:lnTo>
                          <a:pt x="542" y="123"/>
                        </a:lnTo>
                        <a:lnTo>
                          <a:pt x="536" y="132"/>
                        </a:lnTo>
                        <a:lnTo>
                          <a:pt x="535" y="135"/>
                        </a:lnTo>
                        <a:lnTo>
                          <a:pt x="534" y="137"/>
                        </a:lnTo>
                        <a:lnTo>
                          <a:pt x="532" y="141"/>
                        </a:lnTo>
                        <a:lnTo>
                          <a:pt x="531" y="143"/>
                        </a:lnTo>
                        <a:lnTo>
                          <a:pt x="523" y="145"/>
                        </a:lnTo>
                        <a:lnTo>
                          <a:pt x="517" y="147"/>
                        </a:lnTo>
                        <a:lnTo>
                          <a:pt x="509" y="151"/>
                        </a:lnTo>
                        <a:lnTo>
                          <a:pt x="505" y="153"/>
                        </a:lnTo>
                        <a:lnTo>
                          <a:pt x="499" y="155"/>
                        </a:lnTo>
                        <a:lnTo>
                          <a:pt x="494" y="156"/>
                        </a:lnTo>
                        <a:lnTo>
                          <a:pt x="468" y="160"/>
                        </a:lnTo>
                        <a:lnTo>
                          <a:pt x="441" y="167"/>
                        </a:lnTo>
                        <a:lnTo>
                          <a:pt x="419" y="171"/>
                        </a:lnTo>
                        <a:lnTo>
                          <a:pt x="397" y="173"/>
                        </a:lnTo>
                        <a:lnTo>
                          <a:pt x="371" y="172"/>
                        </a:lnTo>
                        <a:lnTo>
                          <a:pt x="346" y="169"/>
                        </a:lnTo>
                        <a:lnTo>
                          <a:pt x="319" y="172"/>
                        </a:lnTo>
                        <a:lnTo>
                          <a:pt x="293" y="176"/>
                        </a:lnTo>
                        <a:lnTo>
                          <a:pt x="276" y="179"/>
                        </a:lnTo>
                        <a:lnTo>
                          <a:pt x="258" y="181"/>
                        </a:lnTo>
                        <a:lnTo>
                          <a:pt x="242" y="185"/>
                        </a:lnTo>
                        <a:lnTo>
                          <a:pt x="227" y="194"/>
                        </a:lnTo>
                        <a:lnTo>
                          <a:pt x="213" y="205"/>
                        </a:lnTo>
                        <a:lnTo>
                          <a:pt x="203" y="220"/>
                        </a:lnTo>
                        <a:lnTo>
                          <a:pt x="188" y="243"/>
                        </a:lnTo>
                        <a:lnTo>
                          <a:pt x="171" y="266"/>
                        </a:lnTo>
                        <a:lnTo>
                          <a:pt x="151" y="284"/>
                        </a:lnTo>
                        <a:lnTo>
                          <a:pt x="138" y="294"/>
                        </a:lnTo>
                        <a:lnTo>
                          <a:pt x="126" y="302"/>
                        </a:lnTo>
                        <a:lnTo>
                          <a:pt x="115" y="314"/>
                        </a:lnTo>
                        <a:lnTo>
                          <a:pt x="106" y="332"/>
                        </a:lnTo>
                        <a:lnTo>
                          <a:pt x="95" y="349"/>
                        </a:lnTo>
                        <a:lnTo>
                          <a:pt x="78" y="368"/>
                        </a:lnTo>
                        <a:lnTo>
                          <a:pt x="60" y="386"/>
                        </a:lnTo>
                        <a:lnTo>
                          <a:pt x="44" y="408"/>
                        </a:lnTo>
                        <a:lnTo>
                          <a:pt x="29" y="430"/>
                        </a:lnTo>
                        <a:lnTo>
                          <a:pt x="17" y="446"/>
                        </a:lnTo>
                        <a:lnTo>
                          <a:pt x="8" y="465"/>
                        </a:lnTo>
                        <a:lnTo>
                          <a:pt x="4" y="483"/>
                        </a:lnTo>
                        <a:lnTo>
                          <a:pt x="7" y="491"/>
                        </a:lnTo>
                        <a:lnTo>
                          <a:pt x="9" y="498"/>
                        </a:lnTo>
                        <a:lnTo>
                          <a:pt x="15" y="504"/>
                        </a:lnTo>
                        <a:lnTo>
                          <a:pt x="16" y="512"/>
                        </a:lnTo>
                        <a:lnTo>
                          <a:pt x="16" y="514"/>
                        </a:lnTo>
                        <a:lnTo>
                          <a:pt x="15" y="514"/>
                        </a:lnTo>
                        <a:lnTo>
                          <a:pt x="13" y="514"/>
                        </a:lnTo>
                        <a:lnTo>
                          <a:pt x="12" y="512"/>
                        </a:lnTo>
                        <a:lnTo>
                          <a:pt x="9" y="504"/>
                        </a:lnTo>
                        <a:lnTo>
                          <a:pt x="4" y="496"/>
                        </a:lnTo>
                        <a:lnTo>
                          <a:pt x="0" y="488"/>
                        </a:lnTo>
                        <a:lnTo>
                          <a:pt x="0" y="478"/>
                        </a:lnTo>
                        <a:lnTo>
                          <a:pt x="3" y="469"/>
                        </a:lnTo>
                        <a:lnTo>
                          <a:pt x="7" y="459"/>
                        </a:lnTo>
                        <a:lnTo>
                          <a:pt x="16" y="441"/>
                        </a:lnTo>
                        <a:lnTo>
                          <a:pt x="28" y="425"/>
                        </a:lnTo>
                        <a:lnTo>
                          <a:pt x="39" y="409"/>
                        </a:lnTo>
                        <a:lnTo>
                          <a:pt x="49" y="394"/>
                        </a:lnTo>
                        <a:lnTo>
                          <a:pt x="61" y="380"/>
                        </a:lnTo>
                        <a:lnTo>
                          <a:pt x="74" y="367"/>
                        </a:lnTo>
                        <a:lnTo>
                          <a:pt x="88" y="353"/>
                        </a:lnTo>
                        <a:lnTo>
                          <a:pt x="99" y="337"/>
                        </a:lnTo>
                        <a:lnTo>
                          <a:pt x="106" y="324"/>
                        </a:lnTo>
                        <a:lnTo>
                          <a:pt x="113" y="312"/>
                        </a:lnTo>
                        <a:lnTo>
                          <a:pt x="121" y="300"/>
                        </a:lnTo>
                        <a:lnTo>
                          <a:pt x="134" y="291"/>
                        </a:lnTo>
                        <a:lnTo>
                          <a:pt x="152" y="278"/>
                        </a:lnTo>
                        <a:lnTo>
                          <a:pt x="170" y="261"/>
                        </a:lnTo>
                        <a:lnTo>
                          <a:pt x="184" y="241"/>
                        </a:lnTo>
                        <a:lnTo>
                          <a:pt x="192" y="229"/>
                        </a:lnTo>
                        <a:lnTo>
                          <a:pt x="200" y="216"/>
                        </a:lnTo>
                        <a:lnTo>
                          <a:pt x="209" y="202"/>
                        </a:lnTo>
                        <a:lnTo>
                          <a:pt x="220" y="192"/>
                        </a:lnTo>
                        <a:lnTo>
                          <a:pt x="241" y="182"/>
                        </a:lnTo>
                        <a:lnTo>
                          <a:pt x="264" y="177"/>
                        </a:lnTo>
                        <a:lnTo>
                          <a:pt x="287" y="173"/>
                        </a:lnTo>
                        <a:lnTo>
                          <a:pt x="311" y="168"/>
                        </a:lnTo>
                        <a:lnTo>
                          <a:pt x="335" y="165"/>
                        </a:lnTo>
                        <a:lnTo>
                          <a:pt x="358" y="167"/>
                        </a:lnTo>
                        <a:lnTo>
                          <a:pt x="393" y="169"/>
                        </a:lnTo>
                        <a:lnTo>
                          <a:pt x="428" y="165"/>
                        </a:lnTo>
                        <a:lnTo>
                          <a:pt x="462" y="157"/>
                        </a:lnTo>
                        <a:lnTo>
                          <a:pt x="474" y="155"/>
                        </a:lnTo>
                        <a:lnTo>
                          <a:pt x="486" y="152"/>
                        </a:lnTo>
                        <a:lnTo>
                          <a:pt x="495" y="151"/>
                        </a:lnTo>
                        <a:lnTo>
                          <a:pt x="505" y="147"/>
                        </a:lnTo>
                        <a:lnTo>
                          <a:pt x="513" y="143"/>
                        </a:lnTo>
                        <a:lnTo>
                          <a:pt x="517" y="141"/>
                        </a:lnTo>
                        <a:lnTo>
                          <a:pt x="519" y="140"/>
                        </a:lnTo>
                        <a:lnTo>
                          <a:pt x="523" y="140"/>
                        </a:lnTo>
                        <a:lnTo>
                          <a:pt x="526" y="139"/>
                        </a:lnTo>
                        <a:lnTo>
                          <a:pt x="527" y="137"/>
                        </a:lnTo>
                        <a:lnTo>
                          <a:pt x="530" y="135"/>
                        </a:lnTo>
                        <a:lnTo>
                          <a:pt x="532" y="131"/>
                        </a:lnTo>
                        <a:lnTo>
                          <a:pt x="534" y="127"/>
                        </a:lnTo>
                        <a:lnTo>
                          <a:pt x="536" y="123"/>
                        </a:lnTo>
                        <a:lnTo>
                          <a:pt x="539" y="119"/>
                        </a:lnTo>
                        <a:lnTo>
                          <a:pt x="550" y="111"/>
                        </a:lnTo>
                        <a:lnTo>
                          <a:pt x="562" y="107"/>
                        </a:lnTo>
                        <a:lnTo>
                          <a:pt x="574" y="103"/>
                        </a:lnTo>
                        <a:lnTo>
                          <a:pt x="599" y="96"/>
                        </a:lnTo>
                        <a:lnTo>
                          <a:pt x="623" y="91"/>
                        </a:lnTo>
                        <a:lnTo>
                          <a:pt x="641" y="87"/>
                        </a:lnTo>
                        <a:lnTo>
                          <a:pt x="658" y="84"/>
                        </a:lnTo>
                        <a:lnTo>
                          <a:pt x="677" y="82"/>
                        </a:lnTo>
                        <a:lnTo>
                          <a:pt x="701" y="73"/>
                        </a:lnTo>
                        <a:lnTo>
                          <a:pt x="724" y="61"/>
                        </a:lnTo>
                        <a:lnTo>
                          <a:pt x="744" y="53"/>
                        </a:lnTo>
                        <a:lnTo>
                          <a:pt x="766" y="46"/>
                        </a:lnTo>
                        <a:lnTo>
                          <a:pt x="788" y="43"/>
                        </a:lnTo>
                        <a:lnTo>
                          <a:pt x="809" y="46"/>
                        </a:lnTo>
                        <a:lnTo>
                          <a:pt x="833" y="54"/>
                        </a:lnTo>
                        <a:lnTo>
                          <a:pt x="856" y="67"/>
                        </a:lnTo>
                        <a:lnTo>
                          <a:pt x="871" y="77"/>
                        </a:lnTo>
                        <a:lnTo>
                          <a:pt x="887" y="83"/>
                        </a:lnTo>
                        <a:lnTo>
                          <a:pt x="906" y="87"/>
                        </a:lnTo>
                        <a:lnTo>
                          <a:pt x="918" y="86"/>
                        </a:lnTo>
                        <a:lnTo>
                          <a:pt x="931" y="84"/>
                        </a:lnTo>
                        <a:lnTo>
                          <a:pt x="943" y="87"/>
                        </a:lnTo>
                        <a:lnTo>
                          <a:pt x="947" y="88"/>
                        </a:lnTo>
                        <a:lnTo>
                          <a:pt x="951" y="91"/>
                        </a:lnTo>
                        <a:lnTo>
                          <a:pt x="955" y="92"/>
                        </a:lnTo>
                        <a:lnTo>
                          <a:pt x="960" y="92"/>
                        </a:lnTo>
                        <a:lnTo>
                          <a:pt x="964" y="91"/>
                        </a:lnTo>
                        <a:lnTo>
                          <a:pt x="969" y="90"/>
                        </a:lnTo>
                        <a:lnTo>
                          <a:pt x="973" y="87"/>
                        </a:lnTo>
                        <a:lnTo>
                          <a:pt x="979" y="83"/>
                        </a:lnTo>
                        <a:lnTo>
                          <a:pt x="985" y="81"/>
                        </a:lnTo>
                        <a:lnTo>
                          <a:pt x="991" y="78"/>
                        </a:lnTo>
                        <a:lnTo>
                          <a:pt x="997" y="77"/>
                        </a:lnTo>
                        <a:lnTo>
                          <a:pt x="1005" y="77"/>
                        </a:lnTo>
                        <a:lnTo>
                          <a:pt x="1012" y="74"/>
                        </a:lnTo>
                        <a:lnTo>
                          <a:pt x="1017" y="71"/>
                        </a:lnTo>
                        <a:lnTo>
                          <a:pt x="1021" y="65"/>
                        </a:lnTo>
                        <a:lnTo>
                          <a:pt x="1021" y="55"/>
                        </a:lnTo>
                        <a:lnTo>
                          <a:pt x="1018" y="46"/>
                        </a:lnTo>
                        <a:lnTo>
                          <a:pt x="1013" y="38"/>
                        </a:lnTo>
                        <a:lnTo>
                          <a:pt x="992" y="4"/>
                        </a:lnTo>
                        <a:lnTo>
                          <a:pt x="991" y="4"/>
                        </a:lnTo>
                        <a:lnTo>
                          <a:pt x="989" y="4"/>
                        </a:lnTo>
                        <a:lnTo>
                          <a:pt x="989" y="2"/>
                        </a:lnTo>
                        <a:lnTo>
                          <a:pt x="991" y="1"/>
                        </a:lnTo>
                        <a:lnTo>
                          <a:pt x="989" y="1"/>
                        </a:lnTo>
                        <a:lnTo>
                          <a:pt x="991" y="1"/>
                        </a:lnTo>
                        <a:lnTo>
                          <a:pt x="992" y="0"/>
                        </a:lnTo>
                        <a:lnTo>
                          <a:pt x="99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0" name="Freeform 19">
                    <a:extLst>
                      <a:ext uri="{FF2B5EF4-FFF2-40B4-BE49-F238E27FC236}">
                        <a16:creationId xmlns:a16="http://schemas.microsoft.com/office/drawing/2014/main" id="{8E9EA3CE-2587-688B-2297-4907981A4713}"/>
                      </a:ext>
                    </a:extLst>
                  </p:cNvPr>
                  <p:cNvSpPr>
                    <a:spLocks/>
                  </p:cNvSpPr>
                  <p:nvPr/>
                </p:nvSpPr>
                <p:spPr bwMode="auto">
                  <a:xfrm>
                    <a:off x="1422945" y="1620797"/>
                    <a:ext cx="24933" cy="68815"/>
                  </a:xfrm>
                  <a:custGeom>
                    <a:avLst/>
                    <a:gdLst>
                      <a:gd name="T0" fmla="*/ 12 w 50"/>
                      <a:gd name="T1" fmla="*/ 0 h 138"/>
                      <a:gd name="T2" fmla="*/ 13 w 50"/>
                      <a:gd name="T3" fmla="*/ 0 h 138"/>
                      <a:gd name="T4" fmla="*/ 13 w 50"/>
                      <a:gd name="T5" fmla="*/ 3 h 138"/>
                      <a:gd name="T6" fmla="*/ 13 w 50"/>
                      <a:gd name="T7" fmla="*/ 4 h 138"/>
                      <a:gd name="T8" fmla="*/ 12 w 50"/>
                      <a:gd name="T9" fmla="*/ 4 h 138"/>
                      <a:gd name="T10" fmla="*/ 9 w 50"/>
                      <a:gd name="T11" fmla="*/ 4 h 138"/>
                      <a:gd name="T12" fmla="*/ 6 w 50"/>
                      <a:gd name="T13" fmla="*/ 6 h 138"/>
                      <a:gd name="T14" fmla="*/ 5 w 50"/>
                      <a:gd name="T15" fmla="*/ 8 h 138"/>
                      <a:gd name="T16" fmla="*/ 4 w 50"/>
                      <a:gd name="T17" fmla="*/ 11 h 138"/>
                      <a:gd name="T18" fmla="*/ 4 w 50"/>
                      <a:gd name="T19" fmla="*/ 14 h 138"/>
                      <a:gd name="T20" fmla="*/ 4 w 50"/>
                      <a:gd name="T21" fmla="*/ 16 h 138"/>
                      <a:gd name="T22" fmla="*/ 4 w 50"/>
                      <a:gd name="T23" fmla="*/ 19 h 138"/>
                      <a:gd name="T24" fmla="*/ 4 w 50"/>
                      <a:gd name="T25" fmla="*/ 22 h 138"/>
                      <a:gd name="T26" fmla="*/ 5 w 50"/>
                      <a:gd name="T27" fmla="*/ 27 h 138"/>
                      <a:gd name="T28" fmla="*/ 6 w 50"/>
                      <a:gd name="T29" fmla="*/ 32 h 138"/>
                      <a:gd name="T30" fmla="*/ 9 w 50"/>
                      <a:gd name="T31" fmla="*/ 36 h 138"/>
                      <a:gd name="T32" fmla="*/ 12 w 50"/>
                      <a:gd name="T33" fmla="*/ 41 h 138"/>
                      <a:gd name="T34" fmla="*/ 25 w 50"/>
                      <a:gd name="T35" fmla="*/ 57 h 138"/>
                      <a:gd name="T36" fmla="*/ 36 w 50"/>
                      <a:gd name="T37" fmla="*/ 76 h 138"/>
                      <a:gd name="T38" fmla="*/ 43 w 50"/>
                      <a:gd name="T39" fmla="*/ 94 h 138"/>
                      <a:gd name="T40" fmla="*/ 49 w 50"/>
                      <a:gd name="T41" fmla="*/ 116 h 138"/>
                      <a:gd name="T42" fmla="*/ 50 w 50"/>
                      <a:gd name="T43" fmla="*/ 122 h 138"/>
                      <a:gd name="T44" fmla="*/ 50 w 50"/>
                      <a:gd name="T45" fmla="*/ 130 h 138"/>
                      <a:gd name="T46" fmla="*/ 47 w 50"/>
                      <a:gd name="T47" fmla="*/ 137 h 138"/>
                      <a:gd name="T48" fmla="*/ 46 w 50"/>
                      <a:gd name="T49" fmla="*/ 138 h 138"/>
                      <a:gd name="T50" fmla="*/ 45 w 50"/>
                      <a:gd name="T51" fmla="*/ 138 h 138"/>
                      <a:gd name="T52" fmla="*/ 43 w 50"/>
                      <a:gd name="T53" fmla="*/ 137 h 138"/>
                      <a:gd name="T54" fmla="*/ 43 w 50"/>
                      <a:gd name="T55" fmla="*/ 135 h 138"/>
                      <a:gd name="T56" fmla="*/ 46 w 50"/>
                      <a:gd name="T57" fmla="*/ 127 h 138"/>
                      <a:gd name="T58" fmla="*/ 45 w 50"/>
                      <a:gd name="T59" fmla="*/ 118 h 138"/>
                      <a:gd name="T60" fmla="*/ 43 w 50"/>
                      <a:gd name="T61" fmla="*/ 110 h 138"/>
                      <a:gd name="T62" fmla="*/ 41 w 50"/>
                      <a:gd name="T63" fmla="*/ 96 h 138"/>
                      <a:gd name="T64" fmla="*/ 34 w 50"/>
                      <a:gd name="T65" fmla="*/ 81 h 138"/>
                      <a:gd name="T66" fmla="*/ 20 w 50"/>
                      <a:gd name="T67" fmla="*/ 60 h 138"/>
                      <a:gd name="T68" fmla="*/ 5 w 50"/>
                      <a:gd name="T69" fmla="*/ 39 h 138"/>
                      <a:gd name="T70" fmla="*/ 2 w 50"/>
                      <a:gd name="T71" fmla="*/ 33 h 138"/>
                      <a:gd name="T72" fmla="*/ 1 w 50"/>
                      <a:gd name="T73" fmla="*/ 25 h 138"/>
                      <a:gd name="T74" fmla="*/ 0 w 50"/>
                      <a:gd name="T75" fmla="*/ 16 h 138"/>
                      <a:gd name="T76" fmla="*/ 1 w 50"/>
                      <a:gd name="T77" fmla="*/ 7 h 138"/>
                      <a:gd name="T78" fmla="*/ 4 w 50"/>
                      <a:gd name="T79" fmla="*/ 2 h 138"/>
                      <a:gd name="T80" fmla="*/ 12 w 50"/>
                      <a:gd name="T8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138">
                        <a:moveTo>
                          <a:pt x="12" y="0"/>
                        </a:moveTo>
                        <a:lnTo>
                          <a:pt x="13" y="0"/>
                        </a:lnTo>
                        <a:lnTo>
                          <a:pt x="13" y="3"/>
                        </a:lnTo>
                        <a:lnTo>
                          <a:pt x="13" y="4"/>
                        </a:lnTo>
                        <a:lnTo>
                          <a:pt x="12" y="4"/>
                        </a:lnTo>
                        <a:lnTo>
                          <a:pt x="9" y="4"/>
                        </a:lnTo>
                        <a:lnTo>
                          <a:pt x="6" y="6"/>
                        </a:lnTo>
                        <a:lnTo>
                          <a:pt x="5" y="8"/>
                        </a:lnTo>
                        <a:lnTo>
                          <a:pt x="4" y="11"/>
                        </a:lnTo>
                        <a:lnTo>
                          <a:pt x="4" y="14"/>
                        </a:lnTo>
                        <a:lnTo>
                          <a:pt x="4" y="16"/>
                        </a:lnTo>
                        <a:lnTo>
                          <a:pt x="4" y="19"/>
                        </a:lnTo>
                        <a:lnTo>
                          <a:pt x="4" y="22"/>
                        </a:lnTo>
                        <a:lnTo>
                          <a:pt x="5" y="27"/>
                        </a:lnTo>
                        <a:lnTo>
                          <a:pt x="6" y="32"/>
                        </a:lnTo>
                        <a:lnTo>
                          <a:pt x="9" y="36"/>
                        </a:lnTo>
                        <a:lnTo>
                          <a:pt x="12" y="41"/>
                        </a:lnTo>
                        <a:lnTo>
                          <a:pt x="25" y="57"/>
                        </a:lnTo>
                        <a:lnTo>
                          <a:pt x="36" y="76"/>
                        </a:lnTo>
                        <a:lnTo>
                          <a:pt x="43" y="94"/>
                        </a:lnTo>
                        <a:lnTo>
                          <a:pt x="49" y="116"/>
                        </a:lnTo>
                        <a:lnTo>
                          <a:pt x="50" y="122"/>
                        </a:lnTo>
                        <a:lnTo>
                          <a:pt x="50" y="130"/>
                        </a:lnTo>
                        <a:lnTo>
                          <a:pt x="47" y="137"/>
                        </a:lnTo>
                        <a:lnTo>
                          <a:pt x="46" y="138"/>
                        </a:lnTo>
                        <a:lnTo>
                          <a:pt x="45" y="138"/>
                        </a:lnTo>
                        <a:lnTo>
                          <a:pt x="43" y="137"/>
                        </a:lnTo>
                        <a:lnTo>
                          <a:pt x="43" y="135"/>
                        </a:lnTo>
                        <a:lnTo>
                          <a:pt x="46" y="127"/>
                        </a:lnTo>
                        <a:lnTo>
                          <a:pt x="45" y="118"/>
                        </a:lnTo>
                        <a:lnTo>
                          <a:pt x="43" y="110"/>
                        </a:lnTo>
                        <a:lnTo>
                          <a:pt x="41" y="96"/>
                        </a:lnTo>
                        <a:lnTo>
                          <a:pt x="34" y="81"/>
                        </a:lnTo>
                        <a:lnTo>
                          <a:pt x="20" y="60"/>
                        </a:lnTo>
                        <a:lnTo>
                          <a:pt x="5" y="39"/>
                        </a:lnTo>
                        <a:lnTo>
                          <a:pt x="2" y="33"/>
                        </a:lnTo>
                        <a:lnTo>
                          <a:pt x="1" y="25"/>
                        </a:lnTo>
                        <a:lnTo>
                          <a:pt x="0" y="16"/>
                        </a:lnTo>
                        <a:lnTo>
                          <a:pt x="1" y="7"/>
                        </a:lnTo>
                        <a:lnTo>
                          <a:pt x="4" y="2"/>
                        </a:lnTo>
                        <a:lnTo>
                          <a:pt x="1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1" name="Freeform 20">
                    <a:extLst>
                      <a:ext uri="{FF2B5EF4-FFF2-40B4-BE49-F238E27FC236}">
                        <a16:creationId xmlns:a16="http://schemas.microsoft.com/office/drawing/2014/main" id="{F6EEA3D5-5090-B779-B7BB-3BC0F9A39C75}"/>
                      </a:ext>
                    </a:extLst>
                  </p:cNvPr>
                  <p:cNvSpPr>
                    <a:spLocks/>
                  </p:cNvSpPr>
                  <p:nvPr/>
                </p:nvSpPr>
                <p:spPr bwMode="auto">
                  <a:xfrm>
                    <a:off x="1321218" y="1630271"/>
                    <a:ext cx="30419" cy="77293"/>
                  </a:xfrm>
                  <a:custGeom>
                    <a:avLst/>
                    <a:gdLst>
                      <a:gd name="T0" fmla="*/ 59 w 61"/>
                      <a:gd name="T1" fmla="*/ 0 h 155"/>
                      <a:gd name="T2" fmla="*/ 61 w 61"/>
                      <a:gd name="T3" fmla="*/ 0 h 155"/>
                      <a:gd name="T4" fmla="*/ 61 w 61"/>
                      <a:gd name="T5" fmla="*/ 3 h 155"/>
                      <a:gd name="T6" fmla="*/ 59 w 61"/>
                      <a:gd name="T7" fmla="*/ 4 h 155"/>
                      <a:gd name="T8" fmla="*/ 57 w 61"/>
                      <a:gd name="T9" fmla="*/ 6 h 155"/>
                      <a:gd name="T10" fmla="*/ 55 w 61"/>
                      <a:gd name="T11" fmla="*/ 8 h 155"/>
                      <a:gd name="T12" fmla="*/ 50 w 61"/>
                      <a:gd name="T13" fmla="*/ 13 h 155"/>
                      <a:gd name="T14" fmla="*/ 45 w 61"/>
                      <a:gd name="T15" fmla="*/ 18 h 155"/>
                      <a:gd name="T16" fmla="*/ 41 w 61"/>
                      <a:gd name="T17" fmla="*/ 24 h 155"/>
                      <a:gd name="T18" fmla="*/ 25 w 61"/>
                      <a:gd name="T19" fmla="*/ 44 h 155"/>
                      <a:gd name="T20" fmla="*/ 12 w 61"/>
                      <a:gd name="T21" fmla="*/ 65 h 155"/>
                      <a:gd name="T22" fmla="*/ 5 w 61"/>
                      <a:gd name="T23" fmla="*/ 79 h 155"/>
                      <a:gd name="T24" fmla="*/ 5 w 61"/>
                      <a:gd name="T25" fmla="*/ 94 h 155"/>
                      <a:gd name="T26" fmla="*/ 8 w 61"/>
                      <a:gd name="T27" fmla="*/ 108 h 155"/>
                      <a:gd name="T28" fmla="*/ 12 w 61"/>
                      <a:gd name="T29" fmla="*/ 123 h 155"/>
                      <a:gd name="T30" fmla="*/ 16 w 61"/>
                      <a:gd name="T31" fmla="*/ 139 h 155"/>
                      <a:gd name="T32" fmla="*/ 16 w 61"/>
                      <a:gd name="T33" fmla="*/ 153 h 155"/>
                      <a:gd name="T34" fmla="*/ 14 w 61"/>
                      <a:gd name="T35" fmla="*/ 155 h 155"/>
                      <a:gd name="T36" fmla="*/ 14 w 61"/>
                      <a:gd name="T37" fmla="*/ 155 h 155"/>
                      <a:gd name="T38" fmla="*/ 13 w 61"/>
                      <a:gd name="T39" fmla="*/ 155 h 155"/>
                      <a:gd name="T40" fmla="*/ 12 w 61"/>
                      <a:gd name="T41" fmla="*/ 153 h 155"/>
                      <a:gd name="T42" fmla="*/ 12 w 61"/>
                      <a:gd name="T43" fmla="*/ 152 h 155"/>
                      <a:gd name="T44" fmla="*/ 12 w 61"/>
                      <a:gd name="T45" fmla="*/ 138 h 155"/>
                      <a:gd name="T46" fmla="*/ 8 w 61"/>
                      <a:gd name="T47" fmla="*/ 123 h 155"/>
                      <a:gd name="T48" fmla="*/ 4 w 61"/>
                      <a:gd name="T49" fmla="*/ 108 h 155"/>
                      <a:gd name="T50" fmla="*/ 0 w 61"/>
                      <a:gd name="T51" fmla="*/ 95 h 155"/>
                      <a:gd name="T52" fmla="*/ 0 w 61"/>
                      <a:gd name="T53" fmla="*/ 81 h 155"/>
                      <a:gd name="T54" fmla="*/ 5 w 61"/>
                      <a:gd name="T55" fmla="*/ 66 h 155"/>
                      <a:gd name="T56" fmla="*/ 33 w 61"/>
                      <a:gd name="T57" fmla="*/ 28 h 155"/>
                      <a:gd name="T58" fmla="*/ 38 w 61"/>
                      <a:gd name="T59" fmla="*/ 20 h 155"/>
                      <a:gd name="T60" fmla="*/ 45 w 61"/>
                      <a:gd name="T61" fmla="*/ 13 h 155"/>
                      <a:gd name="T62" fmla="*/ 46 w 61"/>
                      <a:gd name="T63" fmla="*/ 10 h 155"/>
                      <a:gd name="T64" fmla="*/ 49 w 61"/>
                      <a:gd name="T65" fmla="*/ 8 h 155"/>
                      <a:gd name="T66" fmla="*/ 53 w 61"/>
                      <a:gd name="T67" fmla="*/ 5 h 155"/>
                      <a:gd name="T68" fmla="*/ 54 w 61"/>
                      <a:gd name="T69" fmla="*/ 4 h 155"/>
                      <a:gd name="T70" fmla="*/ 57 w 61"/>
                      <a:gd name="T71" fmla="*/ 1 h 155"/>
                      <a:gd name="T72" fmla="*/ 57 w 61"/>
                      <a:gd name="T73" fmla="*/ 0 h 155"/>
                      <a:gd name="T74" fmla="*/ 59 w 61"/>
                      <a:gd name="T7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155">
                        <a:moveTo>
                          <a:pt x="59" y="0"/>
                        </a:moveTo>
                        <a:lnTo>
                          <a:pt x="61" y="0"/>
                        </a:lnTo>
                        <a:lnTo>
                          <a:pt x="61" y="3"/>
                        </a:lnTo>
                        <a:lnTo>
                          <a:pt x="59" y="4"/>
                        </a:lnTo>
                        <a:lnTo>
                          <a:pt x="57" y="6"/>
                        </a:lnTo>
                        <a:lnTo>
                          <a:pt x="55" y="8"/>
                        </a:lnTo>
                        <a:lnTo>
                          <a:pt x="50" y="13"/>
                        </a:lnTo>
                        <a:lnTo>
                          <a:pt x="45" y="18"/>
                        </a:lnTo>
                        <a:lnTo>
                          <a:pt x="41" y="24"/>
                        </a:lnTo>
                        <a:lnTo>
                          <a:pt x="25" y="44"/>
                        </a:lnTo>
                        <a:lnTo>
                          <a:pt x="12" y="65"/>
                        </a:lnTo>
                        <a:lnTo>
                          <a:pt x="5" y="79"/>
                        </a:lnTo>
                        <a:lnTo>
                          <a:pt x="5" y="94"/>
                        </a:lnTo>
                        <a:lnTo>
                          <a:pt x="8" y="108"/>
                        </a:lnTo>
                        <a:lnTo>
                          <a:pt x="12" y="123"/>
                        </a:lnTo>
                        <a:lnTo>
                          <a:pt x="16" y="139"/>
                        </a:lnTo>
                        <a:lnTo>
                          <a:pt x="16" y="153"/>
                        </a:lnTo>
                        <a:lnTo>
                          <a:pt x="14" y="155"/>
                        </a:lnTo>
                        <a:lnTo>
                          <a:pt x="14" y="155"/>
                        </a:lnTo>
                        <a:lnTo>
                          <a:pt x="13" y="155"/>
                        </a:lnTo>
                        <a:lnTo>
                          <a:pt x="12" y="153"/>
                        </a:lnTo>
                        <a:lnTo>
                          <a:pt x="12" y="152"/>
                        </a:lnTo>
                        <a:lnTo>
                          <a:pt x="12" y="138"/>
                        </a:lnTo>
                        <a:lnTo>
                          <a:pt x="8" y="123"/>
                        </a:lnTo>
                        <a:lnTo>
                          <a:pt x="4" y="108"/>
                        </a:lnTo>
                        <a:lnTo>
                          <a:pt x="0" y="95"/>
                        </a:lnTo>
                        <a:lnTo>
                          <a:pt x="0" y="81"/>
                        </a:lnTo>
                        <a:lnTo>
                          <a:pt x="5" y="66"/>
                        </a:lnTo>
                        <a:lnTo>
                          <a:pt x="33" y="28"/>
                        </a:lnTo>
                        <a:lnTo>
                          <a:pt x="38" y="20"/>
                        </a:lnTo>
                        <a:lnTo>
                          <a:pt x="45" y="13"/>
                        </a:lnTo>
                        <a:lnTo>
                          <a:pt x="46" y="10"/>
                        </a:lnTo>
                        <a:lnTo>
                          <a:pt x="49" y="8"/>
                        </a:lnTo>
                        <a:lnTo>
                          <a:pt x="53" y="5"/>
                        </a:lnTo>
                        <a:lnTo>
                          <a:pt x="54" y="4"/>
                        </a:lnTo>
                        <a:lnTo>
                          <a:pt x="57" y="1"/>
                        </a:lnTo>
                        <a:lnTo>
                          <a:pt x="57" y="0"/>
                        </a:lnTo>
                        <a:lnTo>
                          <a:pt x="5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Freeform 21">
                    <a:extLst>
                      <a:ext uri="{FF2B5EF4-FFF2-40B4-BE49-F238E27FC236}">
                        <a16:creationId xmlns:a16="http://schemas.microsoft.com/office/drawing/2014/main" id="{5D2E856F-85A5-81D0-728E-5688623331FE}"/>
                      </a:ext>
                    </a:extLst>
                  </p:cNvPr>
                  <p:cNvSpPr>
                    <a:spLocks/>
                  </p:cNvSpPr>
                  <p:nvPr/>
                </p:nvSpPr>
                <p:spPr bwMode="auto">
                  <a:xfrm>
                    <a:off x="1221984" y="1669666"/>
                    <a:ext cx="17952" cy="60837"/>
                  </a:xfrm>
                  <a:custGeom>
                    <a:avLst/>
                    <a:gdLst>
                      <a:gd name="T0" fmla="*/ 33 w 36"/>
                      <a:gd name="T1" fmla="*/ 0 h 122"/>
                      <a:gd name="T2" fmla="*/ 35 w 36"/>
                      <a:gd name="T3" fmla="*/ 2 h 122"/>
                      <a:gd name="T4" fmla="*/ 35 w 36"/>
                      <a:gd name="T5" fmla="*/ 3 h 122"/>
                      <a:gd name="T6" fmla="*/ 32 w 36"/>
                      <a:gd name="T7" fmla="*/ 8 h 122"/>
                      <a:gd name="T8" fmla="*/ 29 w 36"/>
                      <a:gd name="T9" fmla="*/ 12 h 122"/>
                      <a:gd name="T10" fmla="*/ 25 w 36"/>
                      <a:gd name="T11" fmla="*/ 16 h 122"/>
                      <a:gd name="T12" fmla="*/ 23 w 36"/>
                      <a:gd name="T13" fmla="*/ 22 h 122"/>
                      <a:gd name="T14" fmla="*/ 15 w 36"/>
                      <a:gd name="T15" fmla="*/ 39 h 122"/>
                      <a:gd name="T16" fmla="*/ 9 w 36"/>
                      <a:gd name="T17" fmla="*/ 57 h 122"/>
                      <a:gd name="T18" fmla="*/ 7 w 36"/>
                      <a:gd name="T19" fmla="*/ 67 h 122"/>
                      <a:gd name="T20" fmla="*/ 4 w 36"/>
                      <a:gd name="T21" fmla="*/ 77 h 122"/>
                      <a:gd name="T22" fmla="*/ 4 w 36"/>
                      <a:gd name="T23" fmla="*/ 89 h 122"/>
                      <a:gd name="T24" fmla="*/ 7 w 36"/>
                      <a:gd name="T25" fmla="*/ 98 h 122"/>
                      <a:gd name="T26" fmla="*/ 16 w 36"/>
                      <a:gd name="T27" fmla="*/ 106 h 122"/>
                      <a:gd name="T28" fmla="*/ 25 w 36"/>
                      <a:gd name="T29" fmla="*/ 113 h 122"/>
                      <a:gd name="T30" fmla="*/ 35 w 36"/>
                      <a:gd name="T31" fmla="*/ 120 h 122"/>
                      <a:gd name="T32" fmla="*/ 36 w 36"/>
                      <a:gd name="T33" fmla="*/ 121 h 122"/>
                      <a:gd name="T34" fmla="*/ 36 w 36"/>
                      <a:gd name="T35" fmla="*/ 122 h 122"/>
                      <a:gd name="T36" fmla="*/ 35 w 36"/>
                      <a:gd name="T37" fmla="*/ 122 h 122"/>
                      <a:gd name="T38" fmla="*/ 33 w 36"/>
                      <a:gd name="T39" fmla="*/ 122 h 122"/>
                      <a:gd name="T40" fmla="*/ 23 w 36"/>
                      <a:gd name="T41" fmla="*/ 117 h 122"/>
                      <a:gd name="T42" fmla="*/ 12 w 36"/>
                      <a:gd name="T43" fmla="*/ 109 h 122"/>
                      <a:gd name="T44" fmla="*/ 4 w 36"/>
                      <a:gd name="T45" fmla="*/ 100 h 122"/>
                      <a:gd name="T46" fmla="*/ 0 w 36"/>
                      <a:gd name="T47" fmla="*/ 86 h 122"/>
                      <a:gd name="T48" fmla="*/ 2 w 36"/>
                      <a:gd name="T49" fmla="*/ 71 h 122"/>
                      <a:gd name="T50" fmla="*/ 7 w 36"/>
                      <a:gd name="T51" fmla="*/ 49 h 122"/>
                      <a:gd name="T52" fmla="*/ 15 w 36"/>
                      <a:gd name="T53" fmla="*/ 29 h 122"/>
                      <a:gd name="T54" fmla="*/ 20 w 36"/>
                      <a:gd name="T55" fmla="*/ 20 h 122"/>
                      <a:gd name="T56" fmla="*/ 25 w 36"/>
                      <a:gd name="T57" fmla="*/ 11 h 122"/>
                      <a:gd name="T58" fmla="*/ 31 w 36"/>
                      <a:gd name="T59" fmla="*/ 2 h 122"/>
                      <a:gd name="T60" fmla="*/ 32 w 36"/>
                      <a:gd name="T61" fmla="*/ 0 h 122"/>
                      <a:gd name="T62" fmla="*/ 33 w 36"/>
                      <a:gd name="T6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122">
                        <a:moveTo>
                          <a:pt x="33" y="0"/>
                        </a:moveTo>
                        <a:lnTo>
                          <a:pt x="35" y="2"/>
                        </a:lnTo>
                        <a:lnTo>
                          <a:pt x="35" y="3"/>
                        </a:lnTo>
                        <a:lnTo>
                          <a:pt x="32" y="8"/>
                        </a:lnTo>
                        <a:lnTo>
                          <a:pt x="29" y="12"/>
                        </a:lnTo>
                        <a:lnTo>
                          <a:pt x="25" y="16"/>
                        </a:lnTo>
                        <a:lnTo>
                          <a:pt x="23" y="22"/>
                        </a:lnTo>
                        <a:lnTo>
                          <a:pt x="15" y="39"/>
                        </a:lnTo>
                        <a:lnTo>
                          <a:pt x="9" y="57"/>
                        </a:lnTo>
                        <a:lnTo>
                          <a:pt x="7" y="67"/>
                        </a:lnTo>
                        <a:lnTo>
                          <a:pt x="4" y="77"/>
                        </a:lnTo>
                        <a:lnTo>
                          <a:pt x="4" y="89"/>
                        </a:lnTo>
                        <a:lnTo>
                          <a:pt x="7" y="98"/>
                        </a:lnTo>
                        <a:lnTo>
                          <a:pt x="16" y="106"/>
                        </a:lnTo>
                        <a:lnTo>
                          <a:pt x="25" y="113"/>
                        </a:lnTo>
                        <a:lnTo>
                          <a:pt x="35" y="120"/>
                        </a:lnTo>
                        <a:lnTo>
                          <a:pt x="36" y="121"/>
                        </a:lnTo>
                        <a:lnTo>
                          <a:pt x="36" y="122"/>
                        </a:lnTo>
                        <a:lnTo>
                          <a:pt x="35" y="122"/>
                        </a:lnTo>
                        <a:lnTo>
                          <a:pt x="33" y="122"/>
                        </a:lnTo>
                        <a:lnTo>
                          <a:pt x="23" y="117"/>
                        </a:lnTo>
                        <a:lnTo>
                          <a:pt x="12" y="109"/>
                        </a:lnTo>
                        <a:lnTo>
                          <a:pt x="4" y="100"/>
                        </a:lnTo>
                        <a:lnTo>
                          <a:pt x="0" y="86"/>
                        </a:lnTo>
                        <a:lnTo>
                          <a:pt x="2" y="71"/>
                        </a:lnTo>
                        <a:lnTo>
                          <a:pt x="7" y="49"/>
                        </a:lnTo>
                        <a:lnTo>
                          <a:pt x="15" y="29"/>
                        </a:lnTo>
                        <a:lnTo>
                          <a:pt x="20" y="20"/>
                        </a:lnTo>
                        <a:lnTo>
                          <a:pt x="25" y="11"/>
                        </a:lnTo>
                        <a:lnTo>
                          <a:pt x="31" y="2"/>
                        </a:lnTo>
                        <a:lnTo>
                          <a:pt x="32" y="0"/>
                        </a:lnTo>
                        <a:lnTo>
                          <a:pt x="3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3" name="Freeform 22">
                    <a:extLst>
                      <a:ext uri="{FF2B5EF4-FFF2-40B4-BE49-F238E27FC236}">
                        <a16:creationId xmlns:a16="http://schemas.microsoft.com/office/drawing/2014/main" id="{6A94AA57-FFF1-D6BD-368E-367576AC495B}"/>
                      </a:ext>
                    </a:extLst>
                  </p:cNvPr>
                  <p:cNvSpPr>
                    <a:spLocks/>
                  </p:cNvSpPr>
                  <p:nvPr/>
                </p:nvSpPr>
                <p:spPr bwMode="auto">
                  <a:xfrm>
                    <a:off x="1205528" y="1717537"/>
                    <a:ext cx="18451" cy="9973"/>
                  </a:xfrm>
                  <a:custGeom>
                    <a:avLst/>
                    <a:gdLst>
                      <a:gd name="T0" fmla="*/ 36 w 37"/>
                      <a:gd name="T1" fmla="*/ 0 h 20"/>
                      <a:gd name="T2" fmla="*/ 37 w 37"/>
                      <a:gd name="T3" fmla="*/ 0 h 20"/>
                      <a:gd name="T4" fmla="*/ 37 w 37"/>
                      <a:gd name="T5" fmla="*/ 2 h 20"/>
                      <a:gd name="T6" fmla="*/ 36 w 37"/>
                      <a:gd name="T7" fmla="*/ 4 h 20"/>
                      <a:gd name="T8" fmla="*/ 32 w 37"/>
                      <a:gd name="T9" fmla="*/ 5 h 20"/>
                      <a:gd name="T10" fmla="*/ 28 w 37"/>
                      <a:gd name="T11" fmla="*/ 6 h 20"/>
                      <a:gd name="T12" fmla="*/ 24 w 37"/>
                      <a:gd name="T13" fmla="*/ 8 h 20"/>
                      <a:gd name="T14" fmla="*/ 20 w 37"/>
                      <a:gd name="T15" fmla="*/ 9 h 20"/>
                      <a:gd name="T16" fmla="*/ 4 w 37"/>
                      <a:gd name="T17" fmla="*/ 20 h 20"/>
                      <a:gd name="T18" fmla="*/ 1 w 37"/>
                      <a:gd name="T19" fmla="*/ 20 h 20"/>
                      <a:gd name="T20" fmla="*/ 1 w 37"/>
                      <a:gd name="T21" fmla="*/ 18 h 20"/>
                      <a:gd name="T22" fmla="*/ 0 w 37"/>
                      <a:gd name="T23" fmla="*/ 17 h 20"/>
                      <a:gd name="T24" fmla="*/ 1 w 37"/>
                      <a:gd name="T25" fmla="*/ 16 h 20"/>
                      <a:gd name="T26" fmla="*/ 9 w 37"/>
                      <a:gd name="T27" fmla="*/ 10 h 20"/>
                      <a:gd name="T28" fmla="*/ 17 w 37"/>
                      <a:gd name="T29" fmla="*/ 5 h 20"/>
                      <a:gd name="T30" fmla="*/ 21 w 37"/>
                      <a:gd name="T31" fmla="*/ 4 h 20"/>
                      <a:gd name="T32" fmla="*/ 25 w 37"/>
                      <a:gd name="T33" fmla="*/ 2 h 20"/>
                      <a:gd name="T34" fmla="*/ 31 w 37"/>
                      <a:gd name="T35" fmla="*/ 1 h 20"/>
                      <a:gd name="T36" fmla="*/ 35 w 37"/>
                      <a:gd name="T37" fmla="*/ 0 h 20"/>
                      <a:gd name="T38" fmla="*/ 36 w 37"/>
                      <a:gd name="T3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0">
                        <a:moveTo>
                          <a:pt x="36" y="0"/>
                        </a:moveTo>
                        <a:lnTo>
                          <a:pt x="37" y="0"/>
                        </a:lnTo>
                        <a:lnTo>
                          <a:pt x="37" y="2"/>
                        </a:lnTo>
                        <a:lnTo>
                          <a:pt x="36" y="4"/>
                        </a:lnTo>
                        <a:lnTo>
                          <a:pt x="32" y="5"/>
                        </a:lnTo>
                        <a:lnTo>
                          <a:pt x="28" y="6"/>
                        </a:lnTo>
                        <a:lnTo>
                          <a:pt x="24" y="8"/>
                        </a:lnTo>
                        <a:lnTo>
                          <a:pt x="20" y="9"/>
                        </a:lnTo>
                        <a:lnTo>
                          <a:pt x="4" y="20"/>
                        </a:lnTo>
                        <a:lnTo>
                          <a:pt x="1" y="20"/>
                        </a:lnTo>
                        <a:lnTo>
                          <a:pt x="1" y="18"/>
                        </a:lnTo>
                        <a:lnTo>
                          <a:pt x="0" y="17"/>
                        </a:lnTo>
                        <a:lnTo>
                          <a:pt x="1" y="16"/>
                        </a:lnTo>
                        <a:lnTo>
                          <a:pt x="9" y="10"/>
                        </a:lnTo>
                        <a:lnTo>
                          <a:pt x="17" y="5"/>
                        </a:lnTo>
                        <a:lnTo>
                          <a:pt x="21" y="4"/>
                        </a:lnTo>
                        <a:lnTo>
                          <a:pt x="25" y="2"/>
                        </a:lnTo>
                        <a:lnTo>
                          <a:pt x="31" y="1"/>
                        </a:lnTo>
                        <a:lnTo>
                          <a:pt x="35" y="0"/>
                        </a:lnTo>
                        <a:lnTo>
                          <a:pt x="3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4" name="Freeform 23">
                    <a:extLst>
                      <a:ext uri="{FF2B5EF4-FFF2-40B4-BE49-F238E27FC236}">
                        <a16:creationId xmlns:a16="http://schemas.microsoft.com/office/drawing/2014/main" id="{1537B985-B6A6-8955-C33A-C69E0D5CDC4A}"/>
                      </a:ext>
                    </a:extLst>
                  </p:cNvPr>
                  <p:cNvSpPr>
                    <a:spLocks/>
                  </p:cNvSpPr>
                  <p:nvPr/>
                </p:nvSpPr>
                <p:spPr bwMode="auto">
                  <a:xfrm>
                    <a:off x="1064905" y="1865141"/>
                    <a:ext cx="41389" cy="62831"/>
                  </a:xfrm>
                  <a:custGeom>
                    <a:avLst/>
                    <a:gdLst>
                      <a:gd name="T0" fmla="*/ 24 w 83"/>
                      <a:gd name="T1" fmla="*/ 0 h 126"/>
                      <a:gd name="T2" fmla="*/ 24 w 83"/>
                      <a:gd name="T3" fmla="*/ 2 h 126"/>
                      <a:gd name="T4" fmla="*/ 25 w 83"/>
                      <a:gd name="T5" fmla="*/ 3 h 126"/>
                      <a:gd name="T6" fmla="*/ 20 w 83"/>
                      <a:gd name="T7" fmla="*/ 12 h 126"/>
                      <a:gd name="T8" fmla="*/ 12 w 83"/>
                      <a:gd name="T9" fmla="*/ 19 h 126"/>
                      <a:gd name="T10" fmla="*/ 7 w 83"/>
                      <a:gd name="T11" fmla="*/ 27 h 126"/>
                      <a:gd name="T12" fmla="*/ 4 w 83"/>
                      <a:gd name="T13" fmla="*/ 36 h 126"/>
                      <a:gd name="T14" fmla="*/ 5 w 83"/>
                      <a:gd name="T15" fmla="*/ 45 h 126"/>
                      <a:gd name="T16" fmla="*/ 9 w 83"/>
                      <a:gd name="T17" fmla="*/ 53 h 126"/>
                      <a:gd name="T18" fmla="*/ 17 w 83"/>
                      <a:gd name="T19" fmla="*/ 59 h 126"/>
                      <a:gd name="T20" fmla="*/ 27 w 83"/>
                      <a:gd name="T21" fmla="*/ 63 h 126"/>
                      <a:gd name="T22" fmla="*/ 36 w 83"/>
                      <a:gd name="T23" fmla="*/ 67 h 126"/>
                      <a:gd name="T24" fmla="*/ 52 w 83"/>
                      <a:gd name="T25" fmla="*/ 74 h 126"/>
                      <a:gd name="T26" fmla="*/ 66 w 83"/>
                      <a:gd name="T27" fmla="*/ 86 h 126"/>
                      <a:gd name="T28" fmla="*/ 69 w 83"/>
                      <a:gd name="T29" fmla="*/ 90 h 126"/>
                      <a:gd name="T30" fmla="*/ 70 w 83"/>
                      <a:gd name="T31" fmla="*/ 93 h 126"/>
                      <a:gd name="T32" fmla="*/ 70 w 83"/>
                      <a:gd name="T33" fmla="*/ 97 h 126"/>
                      <a:gd name="T34" fmla="*/ 72 w 83"/>
                      <a:gd name="T35" fmla="*/ 101 h 126"/>
                      <a:gd name="T36" fmla="*/ 76 w 83"/>
                      <a:gd name="T37" fmla="*/ 113 h 126"/>
                      <a:gd name="T38" fmla="*/ 83 w 83"/>
                      <a:gd name="T39" fmla="*/ 122 h 126"/>
                      <a:gd name="T40" fmla="*/ 83 w 83"/>
                      <a:gd name="T41" fmla="*/ 123 h 126"/>
                      <a:gd name="T42" fmla="*/ 83 w 83"/>
                      <a:gd name="T43" fmla="*/ 125 h 126"/>
                      <a:gd name="T44" fmla="*/ 82 w 83"/>
                      <a:gd name="T45" fmla="*/ 126 h 126"/>
                      <a:gd name="T46" fmla="*/ 81 w 83"/>
                      <a:gd name="T47" fmla="*/ 126 h 126"/>
                      <a:gd name="T48" fmla="*/ 77 w 83"/>
                      <a:gd name="T49" fmla="*/ 122 h 126"/>
                      <a:gd name="T50" fmla="*/ 73 w 83"/>
                      <a:gd name="T51" fmla="*/ 117 h 126"/>
                      <a:gd name="T52" fmla="*/ 70 w 83"/>
                      <a:gd name="T53" fmla="*/ 112 h 126"/>
                      <a:gd name="T54" fmla="*/ 69 w 83"/>
                      <a:gd name="T55" fmla="*/ 104 h 126"/>
                      <a:gd name="T56" fmla="*/ 66 w 83"/>
                      <a:gd name="T57" fmla="*/ 94 h 126"/>
                      <a:gd name="T58" fmla="*/ 61 w 83"/>
                      <a:gd name="T59" fmla="*/ 88 h 126"/>
                      <a:gd name="T60" fmla="*/ 49 w 83"/>
                      <a:gd name="T61" fmla="*/ 77 h 126"/>
                      <a:gd name="T62" fmla="*/ 34 w 83"/>
                      <a:gd name="T63" fmla="*/ 70 h 126"/>
                      <a:gd name="T64" fmla="*/ 28 w 83"/>
                      <a:gd name="T65" fmla="*/ 68 h 126"/>
                      <a:gd name="T66" fmla="*/ 21 w 83"/>
                      <a:gd name="T67" fmla="*/ 65 h 126"/>
                      <a:gd name="T68" fmla="*/ 15 w 83"/>
                      <a:gd name="T69" fmla="*/ 63 h 126"/>
                      <a:gd name="T70" fmla="*/ 7 w 83"/>
                      <a:gd name="T71" fmla="*/ 56 h 126"/>
                      <a:gd name="T72" fmla="*/ 1 w 83"/>
                      <a:gd name="T73" fmla="*/ 47 h 126"/>
                      <a:gd name="T74" fmla="*/ 0 w 83"/>
                      <a:gd name="T75" fmla="*/ 36 h 126"/>
                      <a:gd name="T76" fmla="*/ 3 w 83"/>
                      <a:gd name="T77" fmla="*/ 27 h 126"/>
                      <a:gd name="T78" fmla="*/ 8 w 83"/>
                      <a:gd name="T79" fmla="*/ 19 h 126"/>
                      <a:gd name="T80" fmla="*/ 16 w 83"/>
                      <a:gd name="T81" fmla="*/ 11 h 126"/>
                      <a:gd name="T82" fmla="*/ 21 w 83"/>
                      <a:gd name="T83" fmla="*/ 2 h 126"/>
                      <a:gd name="T84" fmla="*/ 21 w 83"/>
                      <a:gd name="T85" fmla="*/ 2 h 126"/>
                      <a:gd name="T86" fmla="*/ 24 w 83"/>
                      <a:gd name="T8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126">
                        <a:moveTo>
                          <a:pt x="24" y="0"/>
                        </a:moveTo>
                        <a:lnTo>
                          <a:pt x="24" y="2"/>
                        </a:lnTo>
                        <a:lnTo>
                          <a:pt x="25" y="3"/>
                        </a:lnTo>
                        <a:lnTo>
                          <a:pt x="20" y="12"/>
                        </a:lnTo>
                        <a:lnTo>
                          <a:pt x="12" y="19"/>
                        </a:lnTo>
                        <a:lnTo>
                          <a:pt x="7" y="27"/>
                        </a:lnTo>
                        <a:lnTo>
                          <a:pt x="4" y="36"/>
                        </a:lnTo>
                        <a:lnTo>
                          <a:pt x="5" y="45"/>
                        </a:lnTo>
                        <a:lnTo>
                          <a:pt x="9" y="53"/>
                        </a:lnTo>
                        <a:lnTo>
                          <a:pt x="17" y="59"/>
                        </a:lnTo>
                        <a:lnTo>
                          <a:pt x="27" y="63"/>
                        </a:lnTo>
                        <a:lnTo>
                          <a:pt x="36" y="67"/>
                        </a:lnTo>
                        <a:lnTo>
                          <a:pt x="52" y="74"/>
                        </a:lnTo>
                        <a:lnTo>
                          <a:pt x="66" y="86"/>
                        </a:lnTo>
                        <a:lnTo>
                          <a:pt x="69" y="90"/>
                        </a:lnTo>
                        <a:lnTo>
                          <a:pt x="70" y="93"/>
                        </a:lnTo>
                        <a:lnTo>
                          <a:pt x="70" y="97"/>
                        </a:lnTo>
                        <a:lnTo>
                          <a:pt x="72" y="101"/>
                        </a:lnTo>
                        <a:lnTo>
                          <a:pt x="76" y="113"/>
                        </a:lnTo>
                        <a:lnTo>
                          <a:pt x="83" y="122"/>
                        </a:lnTo>
                        <a:lnTo>
                          <a:pt x="83" y="123"/>
                        </a:lnTo>
                        <a:lnTo>
                          <a:pt x="83" y="125"/>
                        </a:lnTo>
                        <a:lnTo>
                          <a:pt x="82" y="126"/>
                        </a:lnTo>
                        <a:lnTo>
                          <a:pt x="81" y="126"/>
                        </a:lnTo>
                        <a:lnTo>
                          <a:pt x="77" y="122"/>
                        </a:lnTo>
                        <a:lnTo>
                          <a:pt x="73" y="117"/>
                        </a:lnTo>
                        <a:lnTo>
                          <a:pt x="70" y="112"/>
                        </a:lnTo>
                        <a:lnTo>
                          <a:pt x="69" y="104"/>
                        </a:lnTo>
                        <a:lnTo>
                          <a:pt x="66" y="94"/>
                        </a:lnTo>
                        <a:lnTo>
                          <a:pt x="61" y="88"/>
                        </a:lnTo>
                        <a:lnTo>
                          <a:pt x="49" y="77"/>
                        </a:lnTo>
                        <a:lnTo>
                          <a:pt x="34" y="70"/>
                        </a:lnTo>
                        <a:lnTo>
                          <a:pt x="28" y="68"/>
                        </a:lnTo>
                        <a:lnTo>
                          <a:pt x="21" y="65"/>
                        </a:lnTo>
                        <a:lnTo>
                          <a:pt x="15" y="63"/>
                        </a:lnTo>
                        <a:lnTo>
                          <a:pt x="7" y="56"/>
                        </a:lnTo>
                        <a:lnTo>
                          <a:pt x="1" y="47"/>
                        </a:lnTo>
                        <a:lnTo>
                          <a:pt x="0" y="36"/>
                        </a:lnTo>
                        <a:lnTo>
                          <a:pt x="3" y="27"/>
                        </a:lnTo>
                        <a:lnTo>
                          <a:pt x="8" y="19"/>
                        </a:lnTo>
                        <a:lnTo>
                          <a:pt x="16" y="11"/>
                        </a:lnTo>
                        <a:lnTo>
                          <a:pt x="21" y="2"/>
                        </a:lnTo>
                        <a:lnTo>
                          <a:pt x="21" y="2"/>
                        </a:lnTo>
                        <a:lnTo>
                          <a:pt x="2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5" name="Freeform 24">
                    <a:extLst>
                      <a:ext uri="{FF2B5EF4-FFF2-40B4-BE49-F238E27FC236}">
                        <a16:creationId xmlns:a16="http://schemas.microsoft.com/office/drawing/2014/main" id="{717B20D2-7703-9811-1D80-92C343F5E187}"/>
                      </a:ext>
                    </a:extLst>
                  </p:cNvPr>
                  <p:cNvSpPr>
                    <a:spLocks/>
                  </p:cNvSpPr>
                  <p:nvPr/>
                </p:nvSpPr>
                <p:spPr bwMode="auto">
                  <a:xfrm>
                    <a:off x="1040969" y="1799816"/>
                    <a:ext cx="133143" cy="107213"/>
                  </a:xfrm>
                  <a:custGeom>
                    <a:avLst/>
                    <a:gdLst>
                      <a:gd name="T0" fmla="*/ 204 w 267"/>
                      <a:gd name="T1" fmla="*/ 0 h 215"/>
                      <a:gd name="T2" fmla="*/ 237 w 267"/>
                      <a:gd name="T3" fmla="*/ 7 h 215"/>
                      <a:gd name="T4" fmla="*/ 261 w 267"/>
                      <a:gd name="T5" fmla="*/ 27 h 215"/>
                      <a:gd name="T6" fmla="*/ 267 w 267"/>
                      <a:gd name="T7" fmla="*/ 55 h 215"/>
                      <a:gd name="T8" fmla="*/ 265 w 267"/>
                      <a:gd name="T9" fmla="*/ 57 h 215"/>
                      <a:gd name="T10" fmla="*/ 263 w 267"/>
                      <a:gd name="T11" fmla="*/ 55 h 215"/>
                      <a:gd name="T12" fmla="*/ 259 w 267"/>
                      <a:gd name="T13" fmla="*/ 32 h 215"/>
                      <a:gd name="T14" fmla="*/ 244 w 267"/>
                      <a:gd name="T15" fmla="*/ 15 h 215"/>
                      <a:gd name="T16" fmla="*/ 207 w 267"/>
                      <a:gd name="T17" fmla="*/ 6 h 215"/>
                      <a:gd name="T18" fmla="*/ 170 w 267"/>
                      <a:gd name="T19" fmla="*/ 6 h 215"/>
                      <a:gd name="T20" fmla="*/ 151 w 267"/>
                      <a:gd name="T21" fmla="*/ 15 h 215"/>
                      <a:gd name="T22" fmla="*/ 139 w 267"/>
                      <a:gd name="T23" fmla="*/ 20 h 215"/>
                      <a:gd name="T24" fmla="*/ 129 w 267"/>
                      <a:gd name="T25" fmla="*/ 23 h 215"/>
                      <a:gd name="T26" fmla="*/ 117 w 267"/>
                      <a:gd name="T27" fmla="*/ 21 h 215"/>
                      <a:gd name="T28" fmla="*/ 89 w 267"/>
                      <a:gd name="T29" fmla="*/ 23 h 215"/>
                      <a:gd name="T30" fmla="*/ 56 w 267"/>
                      <a:gd name="T31" fmla="*/ 43 h 215"/>
                      <a:gd name="T32" fmla="*/ 33 w 267"/>
                      <a:gd name="T33" fmla="*/ 81 h 215"/>
                      <a:gd name="T34" fmla="*/ 26 w 267"/>
                      <a:gd name="T35" fmla="*/ 122 h 215"/>
                      <a:gd name="T36" fmla="*/ 16 w 267"/>
                      <a:gd name="T37" fmla="*/ 160 h 215"/>
                      <a:gd name="T38" fmla="*/ 10 w 267"/>
                      <a:gd name="T39" fmla="*/ 186 h 215"/>
                      <a:gd name="T40" fmla="*/ 6 w 267"/>
                      <a:gd name="T41" fmla="*/ 212 h 215"/>
                      <a:gd name="T42" fmla="*/ 4 w 267"/>
                      <a:gd name="T43" fmla="*/ 215 h 215"/>
                      <a:gd name="T44" fmla="*/ 2 w 267"/>
                      <a:gd name="T45" fmla="*/ 213 h 215"/>
                      <a:gd name="T46" fmla="*/ 3 w 267"/>
                      <a:gd name="T47" fmla="*/ 191 h 215"/>
                      <a:gd name="T48" fmla="*/ 12 w 267"/>
                      <a:gd name="T49" fmla="*/ 159 h 215"/>
                      <a:gd name="T50" fmla="*/ 20 w 267"/>
                      <a:gd name="T51" fmla="*/ 129 h 215"/>
                      <a:gd name="T52" fmla="*/ 27 w 267"/>
                      <a:gd name="T53" fmla="*/ 93 h 215"/>
                      <a:gd name="T54" fmla="*/ 35 w 267"/>
                      <a:gd name="T55" fmla="*/ 66 h 215"/>
                      <a:gd name="T56" fmla="*/ 51 w 267"/>
                      <a:gd name="T57" fmla="*/ 44 h 215"/>
                      <a:gd name="T58" fmla="*/ 77 w 267"/>
                      <a:gd name="T59" fmla="*/ 24 h 215"/>
                      <a:gd name="T60" fmla="*/ 104 w 267"/>
                      <a:gd name="T61" fmla="*/ 16 h 215"/>
                      <a:gd name="T62" fmla="*/ 129 w 267"/>
                      <a:gd name="T63" fmla="*/ 19 h 215"/>
                      <a:gd name="T64" fmla="*/ 153 w 267"/>
                      <a:gd name="T65" fmla="*/ 9 h 215"/>
                      <a:gd name="T66" fmla="*/ 187 w 267"/>
                      <a:gd name="T6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 h="215">
                        <a:moveTo>
                          <a:pt x="187" y="0"/>
                        </a:moveTo>
                        <a:lnTo>
                          <a:pt x="204" y="0"/>
                        </a:lnTo>
                        <a:lnTo>
                          <a:pt x="221" y="3"/>
                        </a:lnTo>
                        <a:lnTo>
                          <a:pt x="237" y="7"/>
                        </a:lnTo>
                        <a:lnTo>
                          <a:pt x="252" y="16"/>
                        </a:lnTo>
                        <a:lnTo>
                          <a:pt x="261" y="27"/>
                        </a:lnTo>
                        <a:lnTo>
                          <a:pt x="265" y="40"/>
                        </a:lnTo>
                        <a:lnTo>
                          <a:pt x="267" y="55"/>
                        </a:lnTo>
                        <a:lnTo>
                          <a:pt x="267" y="56"/>
                        </a:lnTo>
                        <a:lnTo>
                          <a:pt x="265" y="57"/>
                        </a:lnTo>
                        <a:lnTo>
                          <a:pt x="264" y="56"/>
                        </a:lnTo>
                        <a:lnTo>
                          <a:pt x="263" y="55"/>
                        </a:lnTo>
                        <a:lnTo>
                          <a:pt x="261" y="44"/>
                        </a:lnTo>
                        <a:lnTo>
                          <a:pt x="259" y="32"/>
                        </a:lnTo>
                        <a:lnTo>
                          <a:pt x="255" y="23"/>
                        </a:lnTo>
                        <a:lnTo>
                          <a:pt x="244" y="15"/>
                        </a:lnTo>
                        <a:lnTo>
                          <a:pt x="232" y="9"/>
                        </a:lnTo>
                        <a:lnTo>
                          <a:pt x="207" y="6"/>
                        </a:lnTo>
                        <a:lnTo>
                          <a:pt x="180" y="4"/>
                        </a:lnTo>
                        <a:lnTo>
                          <a:pt x="170" y="6"/>
                        </a:lnTo>
                        <a:lnTo>
                          <a:pt x="161" y="9"/>
                        </a:lnTo>
                        <a:lnTo>
                          <a:pt x="151" y="15"/>
                        </a:lnTo>
                        <a:lnTo>
                          <a:pt x="146" y="19"/>
                        </a:lnTo>
                        <a:lnTo>
                          <a:pt x="139" y="20"/>
                        </a:lnTo>
                        <a:lnTo>
                          <a:pt x="134" y="23"/>
                        </a:lnTo>
                        <a:lnTo>
                          <a:pt x="129" y="23"/>
                        </a:lnTo>
                        <a:lnTo>
                          <a:pt x="122" y="23"/>
                        </a:lnTo>
                        <a:lnTo>
                          <a:pt x="117" y="21"/>
                        </a:lnTo>
                        <a:lnTo>
                          <a:pt x="104" y="20"/>
                        </a:lnTo>
                        <a:lnTo>
                          <a:pt x="89" y="23"/>
                        </a:lnTo>
                        <a:lnTo>
                          <a:pt x="72" y="31"/>
                        </a:lnTo>
                        <a:lnTo>
                          <a:pt x="56" y="43"/>
                        </a:lnTo>
                        <a:lnTo>
                          <a:pt x="44" y="57"/>
                        </a:lnTo>
                        <a:lnTo>
                          <a:pt x="33" y="81"/>
                        </a:lnTo>
                        <a:lnTo>
                          <a:pt x="28" y="107"/>
                        </a:lnTo>
                        <a:lnTo>
                          <a:pt x="26" y="122"/>
                        </a:lnTo>
                        <a:lnTo>
                          <a:pt x="23" y="138"/>
                        </a:lnTo>
                        <a:lnTo>
                          <a:pt x="16" y="160"/>
                        </a:lnTo>
                        <a:lnTo>
                          <a:pt x="14" y="172"/>
                        </a:lnTo>
                        <a:lnTo>
                          <a:pt x="10" y="186"/>
                        </a:lnTo>
                        <a:lnTo>
                          <a:pt x="6" y="199"/>
                        </a:lnTo>
                        <a:lnTo>
                          <a:pt x="6" y="212"/>
                        </a:lnTo>
                        <a:lnTo>
                          <a:pt x="6" y="215"/>
                        </a:lnTo>
                        <a:lnTo>
                          <a:pt x="4" y="215"/>
                        </a:lnTo>
                        <a:lnTo>
                          <a:pt x="3" y="215"/>
                        </a:lnTo>
                        <a:lnTo>
                          <a:pt x="2" y="213"/>
                        </a:lnTo>
                        <a:lnTo>
                          <a:pt x="0" y="203"/>
                        </a:lnTo>
                        <a:lnTo>
                          <a:pt x="3" y="191"/>
                        </a:lnTo>
                        <a:lnTo>
                          <a:pt x="8" y="175"/>
                        </a:lnTo>
                        <a:lnTo>
                          <a:pt x="12" y="159"/>
                        </a:lnTo>
                        <a:lnTo>
                          <a:pt x="16" y="143"/>
                        </a:lnTo>
                        <a:lnTo>
                          <a:pt x="20" y="129"/>
                        </a:lnTo>
                        <a:lnTo>
                          <a:pt x="23" y="110"/>
                        </a:lnTo>
                        <a:lnTo>
                          <a:pt x="27" y="93"/>
                        </a:lnTo>
                        <a:lnTo>
                          <a:pt x="29" y="80"/>
                        </a:lnTo>
                        <a:lnTo>
                          <a:pt x="35" y="66"/>
                        </a:lnTo>
                        <a:lnTo>
                          <a:pt x="41" y="53"/>
                        </a:lnTo>
                        <a:lnTo>
                          <a:pt x="51" y="44"/>
                        </a:lnTo>
                        <a:lnTo>
                          <a:pt x="63" y="33"/>
                        </a:lnTo>
                        <a:lnTo>
                          <a:pt x="77" y="24"/>
                        </a:lnTo>
                        <a:lnTo>
                          <a:pt x="92" y="19"/>
                        </a:lnTo>
                        <a:lnTo>
                          <a:pt x="104" y="16"/>
                        </a:lnTo>
                        <a:lnTo>
                          <a:pt x="114" y="17"/>
                        </a:lnTo>
                        <a:lnTo>
                          <a:pt x="129" y="19"/>
                        </a:lnTo>
                        <a:lnTo>
                          <a:pt x="141" y="16"/>
                        </a:lnTo>
                        <a:lnTo>
                          <a:pt x="153" y="9"/>
                        </a:lnTo>
                        <a:lnTo>
                          <a:pt x="169" y="2"/>
                        </a:lnTo>
                        <a:lnTo>
                          <a:pt x="18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6" name="Freeform 25">
                    <a:extLst>
                      <a:ext uri="{FF2B5EF4-FFF2-40B4-BE49-F238E27FC236}">
                        <a16:creationId xmlns:a16="http://schemas.microsoft.com/office/drawing/2014/main" id="{AD79BFE6-B000-6F16-8B32-27A39331B955}"/>
                      </a:ext>
                    </a:extLst>
                  </p:cNvPr>
                  <p:cNvSpPr>
                    <a:spLocks/>
                  </p:cNvSpPr>
                  <p:nvPr/>
                </p:nvSpPr>
                <p:spPr bwMode="auto">
                  <a:xfrm>
                    <a:off x="1136214" y="1900048"/>
                    <a:ext cx="131647" cy="39893"/>
                  </a:xfrm>
                  <a:custGeom>
                    <a:avLst/>
                    <a:gdLst>
                      <a:gd name="T0" fmla="*/ 262 w 264"/>
                      <a:gd name="T1" fmla="*/ 0 h 80"/>
                      <a:gd name="T2" fmla="*/ 264 w 264"/>
                      <a:gd name="T3" fmla="*/ 2 h 80"/>
                      <a:gd name="T4" fmla="*/ 264 w 264"/>
                      <a:gd name="T5" fmla="*/ 3 h 80"/>
                      <a:gd name="T6" fmla="*/ 262 w 264"/>
                      <a:gd name="T7" fmla="*/ 7 h 80"/>
                      <a:gd name="T8" fmla="*/ 260 w 264"/>
                      <a:gd name="T9" fmla="*/ 8 h 80"/>
                      <a:gd name="T10" fmla="*/ 256 w 264"/>
                      <a:gd name="T11" fmla="*/ 11 h 80"/>
                      <a:gd name="T12" fmla="*/ 253 w 264"/>
                      <a:gd name="T13" fmla="*/ 12 h 80"/>
                      <a:gd name="T14" fmla="*/ 250 w 264"/>
                      <a:gd name="T15" fmla="*/ 14 h 80"/>
                      <a:gd name="T16" fmla="*/ 238 w 264"/>
                      <a:gd name="T17" fmla="*/ 16 h 80"/>
                      <a:gd name="T18" fmla="*/ 228 w 264"/>
                      <a:gd name="T19" fmla="*/ 16 h 80"/>
                      <a:gd name="T20" fmla="*/ 216 w 264"/>
                      <a:gd name="T21" fmla="*/ 18 h 80"/>
                      <a:gd name="T22" fmla="*/ 199 w 264"/>
                      <a:gd name="T23" fmla="*/ 24 h 80"/>
                      <a:gd name="T24" fmla="*/ 180 w 264"/>
                      <a:gd name="T25" fmla="*/ 30 h 80"/>
                      <a:gd name="T26" fmla="*/ 167 w 264"/>
                      <a:gd name="T27" fmla="*/ 30 h 80"/>
                      <a:gd name="T28" fmla="*/ 152 w 264"/>
                      <a:gd name="T29" fmla="*/ 30 h 80"/>
                      <a:gd name="T30" fmla="*/ 140 w 264"/>
                      <a:gd name="T31" fmla="*/ 32 h 80"/>
                      <a:gd name="T32" fmla="*/ 128 w 264"/>
                      <a:gd name="T33" fmla="*/ 38 h 80"/>
                      <a:gd name="T34" fmla="*/ 117 w 264"/>
                      <a:gd name="T35" fmla="*/ 44 h 80"/>
                      <a:gd name="T36" fmla="*/ 105 w 264"/>
                      <a:gd name="T37" fmla="*/ 48 h 80"/>
                      <a:gd name="T38" fmla="*/ 87 w 264"/>
                      <a:gd name="T39" fmla="*/ 49 h 80"/>
                      <a:gd name="T40" fmla="*/ 72 w 264"/>
                      <a:gd name="T41" fmla="*/ 47 h 80"/>
                      <a:gd name="T42" fmla="*/ 60 w 264"/>
                      <a:gd name="T43" fmla="*/ 42 h 80"/>
                      <a:gd name="T44" fmla="*/ 48 w 264"/>
                      <a:gd name="T45" fmla="*/ 39 h 80"/>
                      <a:gd name="T46" fmla="*/ 34 w 264"/>
                      <a:gd name="T47" fmla="*/ 42 h 80"/>
                      <a:gd name="T48" fmla="*/ 24 w 264"/>
                      <a:gd name="T49" fmla="*/ 49 h 80"/>
                      <a:gd name="T50" fmla="*/ 16 w 264"/>
                      <a:gd name="T51" fmla="*/ 59 h 80"/>
                      <a:gd name="T52" fmla="*/ 9 w 264"/>
                      <a:gd name="T53" fmla="*/ 68 h 80"/>
                      <a:gd name="T54" fmla="*/ 4 w 264"/>
                      <a:gd name="T55" fmla="*/ 79 h 80"/>
                      <a:gd name="T56" fmla="*/ 4 w 264"/>
                      <a:gd name="T57" fmla="*/ 80 h 80"/>
                      <a:gd name="T58" fmla="*/ 3 w 264"/>
                      <a:gd name="T59" fmla="*/ 80 h 80"/>
                      <a:gd name="T60" fmla="*/ 1 w 264"/>
                      <a:gd name="T61" fmla="*/ 80 h 80"/>
                      <a:gd name="T62" fmla="*/ 1 w 264"/>
                      <a:gd name="T63" fmla="*/ 79 h 80"/>
                      <a:gd name="T64" fmla="*/ 0 w 264"/>
                      <a:gd name="T65" fmla="*/ 77 h 80"/>
                      <a:gd name="T66" fmla="*/ 4 w 264"/>
                      <a:gd name="T67" fmla="*/ 68 h 80"/>
                      <a:gd name="T68" fmla="*/ 9 w 264"/>
                      <a:gd name="T69" fmla="*/ 60 h 80"/>
                      <a:gd name="T70" fmla="*/ 15 w 264"/>
                      <a:gd name="T71" fmla="*/ 53 h 80"/>
                      <a:gd name="T72" fmla="*/ 23 w 264"/>
                      <a:gd name="T73" fmla="*/ 47 h 80"/>
                      <a:gd name="T74" fmla="*/ 30 w 264"/>
                      <a:gd name="T75" fmla="*/ 39 h 80"/>
                      <a:gd name="T76" fmla="*/ 40 w 264"/>
                      <a:gd name="T77" fmla="*/ 35 h 80"/>
                      <a:gd name="T78" fmla="*/ 50 w 264"/>
                      <a:gd name="T79" fmla="*/ 35 h 80"/>
                      <a:gd name="T80" fmla="*/ 61 w 264"/>
                      <a:gd name="T81" fmla="*/ 39 h 80"/>
                      <a:gd name="T82" fmla="*/ 73 w 264"/>
                      <a:gd name="T83" fmla="*/ 43 h 80"/>
                      <a:gd name="T84" fmla="*/ 89 w 264"/>
                      <a:gd name="T85" fmla="*/ 46 h 80"/>
                      <a:gd name="T86" fmla="*/ 105 w 264"/>
                      <a:gd name="T87" fmla="*/ 44 h 80"/>
                      <a:gd name="T88" fmla="*/ 121 w 264"/>
                      <a:gd name="T89" fmla="*/ 38 h 80"/>
                      <a:gd name="T90" fmla="*/ 128 w 264"/>
                      <a:gd name="T91" fmla="*/ 32 h 80"/>
                      <a:gd name="T92" fmla="*/ 138 w 264"/>
                      <a:gd name="T93" fmla="*/ 28 h 80"/>
                      <a:gd name="T94" fmla="*/ 148 w 264"/>
                      <a:gd name="T95" fmla="*/ 26 h 80"/>
                      <a:gd name="T96" fmla="*/ 171 w 264"/>
                      <a:gd name="T97" fmla="*/ 26 h 80"/>
                      <a:gd name="T98" fmla="*/ 192 w 264"/>
                      <a:gd name="T99" fmla="*/ 23 h 80"/>
                      <a:gd name="T100" fmla="*/ 204 w 264"/>
                      <a:gd name="T101" fmla="*/ 19 h 80"/>
                      <a:gd name="T102" fmla="*/ 215 w 264"/>
                      <a:gd name="T103" fmla="*/ 15 h 80"/>
                      <a:gd name="T104" fmla="*/ 226 w 264"/>
                      <a:gd name="T105" fmla="*/ 12 h 80"/>
                      <a:gd name="T106" fmla="*/ 238 w 264"/>
                      <a:gd name="T107" fmla="*/ 12 h 80"/>
                      <a:gd name="T108" fmla="*/ 249 w 264"/>
                      <a:gd name="T109" fmla="*/ 10 h 80"/>
                      <a:gd name="T110" fmla="*/ 252 w 264"/>
                      <a:gd name="T111" fmla="*/ 8 h 80"/>
                      <a:gd name="T112" fmla="*/ 256 w 264"/>
                      <a:gd name="T113" fmla="*/ 7 h 80"/>
                      <a:gd name="T114" fmla="*/ 258 w 264"/>
                      <a:gd name="T115" fmla="*/ 4 h 80"/>
                      <a:gd name="T116" fmla="*/ 260 w 264"/>
                      <a:gd name="T117" fmla="*/ 2 h 80"/>
                      <a:gd name="T118" fmla="*/ 261 w 264"/>
                      <a:gd name="T119" fmla="*/ 2 h 80"/>
                      <a:gd name="T120" fmla="*/ 262 w 264"/>
                      <a:gd name="T1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80">
                        <a:moveTo>
                          <a:pt x="262" y="0"/>
                        </a:moveTo>
                        <a:lnTo>
                          <a:pt x="264" y="2"/>
                        </a:lnTo>
                        <a:lnTo>
                          <a:pt x="264" y="3"/>
                        </a:lnTo>
                        <a:lnTo>
                          <a:pt x="262" y="7"/>
                        </a:lnTo>
                        <a:lnTo>
                          <a:pt x="260" y="8"/>
                        </a:lnTo>
                        <a:lnTo>
                          <a:pt x="256" y="11"/>
                        </a:lnTo>
                        <a:lnTo>
                          <a:pt x="253" y="12"/>
                        </a:lnTo>
                        <a:lnTo>
                          <a:pt x="250" y="14"/>
                        </a:lnTo>
                        <a:lnTo>
                          <a:pt x="238" y="16"/>
                        </a:lnTo>
                        <a:lnTo>
                          <a:pt x="228" y="16"/>
                        </a:lnTo>
                        <a:lnTo>
                          <a:pt x="216" y="18"/>
                        </a:lnTo>
                        <a:lnTo>
                          <a:pt x="199" y="24"/>
                        </a:lnTo>
                        <a:lnTo>
                          <a:pt x="180" y="30"/>
                        </a:lnTo>
                        <a:lnTo>
                          <a:pt x="167" y="30"/>
                        </a:lnTo>
                        <a:lnTo>
                          <a:pt x="152" y="30"/>
                        </a:lnTo>
                        <a:lnTo>
                          <a:pt x="140" y="32"/>
                        </a:lnTo>
                        <a:lnTo>
                          <a:pt x="128" y="38"/>
                        </a:lnTo>
                        <a:lnTo>
                          <a:pt x="117" y="44"/>
                        </a:lnTo>
                        <a:lnTo>
                          <a:pt x="105" y="48"/>
                        </a:lnTo>
                        <a:lnTo>
                          <a:pt x="87" y="49"/>
                        </a:lnTo>
                        <a:lnTo>
                          <a:pt x="72" y="47"/>
                        </a:lnTo>
                        <a:lnTo>
                          <a:pt x="60" y="42"/>
                        </a:lnTo>
                        <a:lnTo>
                          <a:pt x="48" y="39"/>
                        </a:lnTo>
                        <a:lnTo>
                          <a:pt x="34" y="42"/>
                        </a:lnTo>
                        <a:lnTo>
                          <a:pt x="24" y="49"/>
                        </a:lnTo>
                        <a:lnTo>
                          <a:pt x="16" y="59"/>
                        </a:lnTo>
                        <a:lnTo>
                          <a:pt x="9" y="68"/>
                        </a:lnTo>
                        <a:lnTo>
                          <a:pt x="4" y="79"/>
                        </a:lnTo>
                        <a:lnTo>
                          <a:pt x="4" y="80"/>
                        </a:lnTo>
                        <a:lnTo>
                          <a:pt x="3" y="80"/>
                        </a:lnTo>
                        <a:lnTo>
                          <a:pt x="1" y="80"/>
                        </a:lnTo>
                        <a:lnTo>
                          <a:pt x="1" y="79"/>
                        </a:lnTo>
                        <a:lnTo>
                          <a:pt x="0" y="77"/>
                        </a:lnTo>
                        <a:lnTo>
                          <a:pt x="4" y="68"/>
                        </a:lnTo>
                        <a:lnTo>
                          <a:pt x="9" y="60"/>
                        </a:lnTo>
                        <a:lnTo>
                          <a:pt x="15" y="53"/>
                        </a:lnTo>
                        <a:lnTo>
                          <a:pt x="23" y="47"/>
                        </a:lnTo>
                        <a:lnTo>
                          <a:pt x="30" y="39"/>
                        </a:lnTo>
                        <a:lnTo>
                          <a:pt x="40" y="35"/>
                        </a:lnTo>
                        <a:lnTo>
                          <a:pt x="50" y="35"/>
                        </a:lnTo>
                        <a:lnTo>
                          <a:pt x="61" y="39"/>
                        </a:lnTo>
                        <a:lnTo>
                          <a:pt x="73" y="43"/>
                        </a:lnTo>
                        <a:lnTo>
                          <a:pt x="89" y="46"/>
                        </a:lnTo>
                        <a:lnTo>
                          <a:pt x="105" y="44"/>
                        </a:lnTo>
                        <a:lnTo>
                          <a:pt x="121" y="38"/>
                        </a:lnTo>
                        <a:lnTo>
                          <a:pt x="128" y="32"/>
                        </a:lnTo>
                        <a:lnTo>
                          <a:pt x="138" y="28"/>
                        </a:lnTo>
                        <a:lnTo>
                          <a:pt x="148" y="26"/>
                        </a:lnTo>
                        <a:lnTo>
                          <a:pt x="171" y="26"/>
                        </a:lnTo>
                        <a:lnTo>
                          <a:pt x="192" y="23"/>
                        </a:lnTo>
                        <a:lnTo>
                          <a:pt x="204" y="19"/>
                        </a:lnTo>
                        <a:lnTo>
                          <a:pt x="215" y="15"/>
                        </a:lnTo>
                        <a:lnTo>
                          <a:pt x="226" y="12"/>
                        </a:lnTo>
                        <a:lnTo>
                          <a:pt x="238" y="12"/>
                        </a:lnTo>
                        <a:lnTo>
                          <a:pt x="249" y="10"/>
                        </a:lnTo>
                        <a:lnTo>
                          <a:pt x="252" y="8"/>
                        </a:lnTo>
                        <a:lnTo>
                          <a:pt x="256" y="7"/>
                        </a:lnTo>
                        <a:lnTo>
                          <a:pt x="258" y="4"/>
                        </a:lnTo>
                        <a:lnTo>
                          <a:pt x="260" y="2"/>
                        </a:lnTo>
                        <a:lnTo>
                          <a:pt x="261" y="2"/>
                        </a:lnTo>
                        <a:lnTo>
                          <a:pt x="26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7" name="Freeform 26">
                    <a:extLst>
                      <a:ext uri="{FF2B5EF4-FFF2-40B4-BE49-F238E27FC236}">
                        <a16:creationId xmlns:a16="http://schemas.microsoft.com/office/drawing/2014/main" id="{88E88C84-A952-67A8-CE15-33982858C014}"/>
                      </a:ext>
                    </a:extLst>
                  </p:cNvPr>
                  <p:cNvSpPr>
                    <a:spLocks/>
                  </p:cNvSpPr>
                  <p:nvPr/>
                </p:nvSpPr>
                <p:spPr bwMode="auto">
                  <a:xfrm>
                    <a:off x="1107790" y="1854171"/>
                    <a:ext cx="48869" cy="65325"/>
                  </a:xfrm>
                  <a:custGeom>
                    <a:avLst/>
                    <a:gdLst>
                      <a:gd name="T0" fmla="*/ 3 w 98"/>
                      <a:gd name="T1" fmla="*/ 1 h 131"/>
                      <a:gd name="T2" fmla="*/ 4 w 98"/>
                      <a:gd name="T3" fmla="*/ 4 h 131"/>
                      <a:gd name="T4" fmla="*/ 12 w 98"/>
                      <a:gd name="T5" fmla="*/ 20 h 131"/>
                      <a:gd name="T6" fmla="*/ 27 w 98"/>
                      <a:gd name="T7" fmla="*/ 29 h 131"/>
                      <a:gd name="T8" fmla="*/ 32 w 98"/>
                      <a:gd name="T9" fmla="*/ 36 h 131"/>
                      <a:gd name="T10" fmla="*/ 25 w 98"/>
                      <a:gd name="T11" fmla="*/ 43 h 131"/>
                      <a:gd name="T12" fmla="*/ 19 w 98"/>
                      <a:gd name="T13" fmla="*/ 61 h 131"/>
                      <a:gd name="T14" fmla="*/ 23 w 98"/>
                      <a:gd name="T15" fmla="*/ 70 h 131"/>
                      <a:gd name="T16" fmla="*/ 28 w 98"/>
                      <a:gd name="T17" fmla="*/ 79 h 131"/>
                      <a:gd name="T18" fmla="*/ 56 w 98"/>
                      <a:gd name="T19" fmla="*/ 110 h 131"/>
                      <a:gd name="T20" fmla="*/ 84 w 98"/>
                      <a:gd name="T21" fmla="*/ 123 h 131"/>
                      <a:gd name="T22" fmla="*/ 91 w 98"/>
                      <a:gd name="T23" fmla="*/ 126 h 131"/>
                      <a:gd name="T24" fmla="*/ 98 w 98"/>
                      <a:gd name="T25" fmla="*/ 128 h 131"/>
                      <a:gd name="T26" fmla="*/ 98 w 98"/>
                      <a:gd name="T27" fmla="*/ 131 h 131"/>
                      <a:gd name="T28" fmla="*/ 95 w 98"/>
                      <a:gd name="T29" fmla="*/ 131 h 131"/>
                      <a:gd name="T30" fmla="*/ 87 w 98"/>
                      <a:gd name="T31" fmla="*/ 128 h 131"/>
                      <a:gd name="T32" fmla="*/ 80 w 98"/>
                      <a:gd name="T33" fmla="*/ 127 h 131"/>
                      <a:gd name="T34" fmla="*/ 64 w 98"/>
                      <a:gd name="T35" fmla="*/ 120 h 131"/>
                      <a:gd name="T36" fmla="*/ 40 w 98"/>
                      <a:gd name="T37" fmla="*/ 102 h 131"/>
                      <a:gd name="T38" fmla="*/ 20 w 98"/>
                      <a:gd name="T39" fmla="*/ 74 h 131"/>
                      <a:gd name="T40" fmla="*/ 16 w 98"/>
                      <a:gd name="T41" fmla="*/ 63 h 131"/>
                      <a:gd name="T42" fmla="*/ 16 w 98"/>
                      <a:gd name="T43" fmla="*/ 53 h 131"/>
                      <a:gd name="T44" fmla="*/ 19 w 98"/>
                      <a:gd name="T45" fmla="*/ 49 h 131"/>
                      <a:gd name="T46" fmla="*/ 21 w 98"/>
                      <a:gd name="T47" fmla="*/ 42 h 131"/>
                      <a:gd name="T48" fmla="*/ 24 w 98"/>
                      <a:gd name="T49" fmla="*/ 37 h 131"/>
                      <a:gd name="T50" fmla="*/ 25 w 98"/>
                      <a:gd name="T51" fmla="*/ 34 h 131"/>
                      <a:gd name="T52" fmla="*/ 16 w 98"/>
                      <a:gd name="T53" fmla="*/ 28 h 131"/>
                      <a:gd name="T54" fmla="*/ 7 w 98"/>
                      <a:gd name="T55" fmla="*/ 20 h 131"/>
                      <a:gd name="T56" fmla="*/ 1 w 98"/>
                      <a:gd name="T57" fmla="*/ 9 h 131"/>
                      <a:gd name="T58" fmla="*/ 0 w 98"/>
                      <a:gd name="T59" fmla="*/ 2 h 131"/>
                      <a:gd name="T60" fmla="*/ 0 w 98"/>
                      <a:gd name="T61" fmla="*/ 2 h 131"/>
                      <a:gd name="T62" fmla="*/ 1 w 98"/>
                      <a:gd name="T6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131">
                        <a:moveTo>
                          <a:pt x="1" y="0"/>
                        </a:moveTo>
                        <a:lnTo>
                          <a:pt x="3" y="1"/>
                        </a:lnTo>
                        <a:lnTo>
                          <a:pt x="4" y="1"/>
                        </a:lnTo>
                        <a:lnTo>
                          <a:pt x="4" y="4"/>
                        </a:lnTo>
                        <a:lnTo>
                          <a:pt x="7" y="13"/>
                        </a:lnTo>
                        <a:lnTo>
                          <a:pt x="12" y="20"/>
                        </a:lnTo>
                        <a:lnTo>
                          <a:pt x="21" y="26"/>
                        </a:lnTo>
                        <a:lnTo>
                          <a:pt x="27" y="29"/>
                        </a:lnTo>
                        <a:lnTo>
                          <a:pt x="31" y="33"/>
                        </a:lnTo>
                        <a:lnTo>
                          <a:pt x="32" y="36"/>
                        </a:lnTo>
                        <a:lnTo>
                          <a:pt x="31" y="37"/>
                        </a:lnTo>
                        <a:lnTo>
                          <a:pt x="25" y="43"/>
                        </a:lnTo>
                        <a:lnTo>
                          <a:pt x="20" y="51"/>
                        </a:lnTo>
                        <a:lnTo>
                          <a:pt x="19" y="61"/>
                        </a:lnTo>
                        <a:lnTo>
                          <a:pt x="20" y="66"/>
                        </a:lnTo>
                        <a:lnTo>
                          <a:pt x="23" y="70"/>
                        </a:lnTo>
                        <a:lnTo>
                          <a:pt x="25" y="75"/>
                        </a:lnTo>
                        <a:lnTo>
                          <a:pt x="28" y="79"/>
                        </a:lnTo>
                        <a:lnTo>
                          <a:pt x="40" y="96"/>
                        </a:lnTo>
                        <a:lnTo>
                          <a:pt x="56" y="110"/>
                        </a:lnTo>
                        <a:lnTo>
                          <a:pt x="69" y="118"/>
                        </a:lnTo>
                        <a:lnTo>
                          <a:pt x="84" y="123"/>
                        </a:lnTo>
                        <a:lnTo>
                          <a:pt x="87" y="124"/>
                        </a:lnTo>
                        <a:lnTo>
                          <a:pt x="91" y="126"/>
                        </a:lnTo>
                        <a:lnTo>
                          <a:pt x="94" y="126"/>
                        </a:lnTo>
                        <a:lnTo>
                          <a:pt x="98" y="128"/>
                        </a:lnTo>
                        <a:lnTo>
                          <a:pt x="98" y="130"/>
                        </a:lnTo>
                        <a:lnTo>
                          <a:pt x="98" y="131"/>
                        </a:lnTo>
                        <a:lnTo>
                          <a:pt x="97" y="131"/>
                        </a:lnTo>
                        <a:lnTo>
                          <a:pt x="95" y="131"/>
                        </a:lnTo>
                        <a:lnTo>
                          <a:pt x="91" y="130"/>
                        </a:lnTo>
                        <a:lnTo>
                          <a:pt x="87" y="128"/>
                        </a:lnTo>
                        <a:lnTo>
                          <a:pt x="84" y="127"/>
                        </a:lnTo>
                        <a:lnTo>
                          <a:pt x="80" y="127"/>
                        </a:lnTo>
                        <a:lnTo>
                          <a:pt x="76" y="126"/>
                        </a:lnTo>
                        <a:lnTo>
                          <a:pt x="64" y="120"/>
                        </a:lnTo>
                        <a:lnTo>
                          <a:pt x="53" y="114"/>
                        </a:lnTo>
                        <a:lnTo>
                          <a:pt x="40" y="102"/>
                        </a:lnTo>
                        <a:lnTo>
                          <a:pt x="29" y="89"/>
                        </a:lnTo>
                        <a:lnTo>
                          <a:pt x="20" y="74"/>
                        </a:lnTo>
                        <a:lnTo>
                          <a:pt x="17" y="69"/>
                        </a:lnTo>
                        <a:lnTo>
                          <a:pt x="16" y="63"/>
                        </a:lnTo>
                        <a:lnTo>
                          <a:pt x="15" y="58"/>
                        </a:lnTo>
                        <a:lnTo>
                          <a:pt x="16" y="53"/>
                        </a:lnTo>
                        <a:lnTo>
                          <a:pt x="17" y="51"/>
                        </a:lnTo>
                        <a:lnTo>
                          <a:pt x="19" y="49"/>
                        </a:lnTo>
                        <a:lnTo>
                          <a:pt x="20" y="46"/>
                        </a:lnTo>
                        <a:lnTo>
                          <a:pt x="21" y="42"/>
                        </a:lnTo>
                        <a:lnTo>
                          <a:pt x="23" y="40"/>
                        </a:lnTo>
                        <a:lnTo>
                          <a:pt x="24" y="37"/>
                        </a:lnTo>
                        <a:lnTo>
                          <a:pt x="25" y="36"/>
                        </a:lnTo>
                        <a:lnTo>
                          <a:pt x="25" y="34"/>
                        </a:lnTo>
                        <a:lnTo>
                          <a:pt x="21" y="30"/>
                        </a:lnTo>
                        <a:lnTo>
                          <a:pt x="16" y="28"/>
                        </a:lnTo>
                        <a:lnTo>
                          <a:pt x="11" y="25"/>
                        </a:lnTo>
                        <a:lnTo>
                          <a:pt x="7" y="20"/>
                        </a:lnTo>
                        <a:lnTo>
                          <a:pt x="3" y="14"/>
                        </a:lnTo>
                        <a:lnTo>
                          <a:pt x="1" y="9"/>
                        </a:lnTo>
                        <a:lnTo>
                          <a:pt x="0" y="4"/>
                        </a:lnTo>
                        <a:lnTo>
                          <a:pt x="0" y="2"/>
                        </a:lnTo>
                        <a:lnTo>
                          <a:pt x="0" y="2"/>
                        </a:lnTo>
                        <a:lnTo>
                          <a:pt x="0" y="2"/>
                        </a:lnTo>
                        <a:lnTo>
                          <a:pt x="0" y="1"/>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Freeform 27">
                    <a:extLst>
                      <a:ext uri="{FF2B5EF4-FFF2-40B4-BE49-F238E27FC236}">
                        <a16:creationId xmlns:a16="http://schemas.microsoft.com/office/drawing/2014/main" id="{93884495-E872-0D55-38CC-C8198E99E82C}"/>
                      </a:ext>
                    </a:extLst>
                  </p:cNvPr>
                  <p:cNvSpPr>
                    <a:spLocks/>
                  </p:cNvSpPr>
                  <p:nvPr/>
                </p:nvSpPr>
                <p:spPr bwMode="auto">
                  <a:xfrm>
                    <a:off x="1121254" y="1865141"/>
                    <a:ext cx="16456" cy="7480"/>
                  </a:xfrm>
                  <a:custGeom>
                    <a:avLst/>
                    <a:gdLst>
                      <a:gd name="T0" fmla="*/ 30 w 33"/>
                      <a:gd name="T1" fmla="*/ 0 h 15"/>
                      <a:gd name="T2" fmla="*/ 31 w 33"/>
                      <a:gd name="T3" fmla="*/ 2 h 15"/>
                      <a:gd name="T4" fmla="*/ 33 w 33"/>
                      <a:gd name="T5" fmla="*/ 3 h 15"/>
                      <a:gd name="T6" fmla="*/ 33 w 33"/>
                      <a:gd name="T7" fmla="*/ 4 h 15"/>
                      <a:gd name="T8" fmla="*/ 31 w 33"/>
                      <a:gd name="T9" fmla="*/ 4 h 15"/>
                      <a:gd name="T10" fmla="*/ 26 w 33"/>
                      <a:gd name="T11" fmla="*/ 7 h 15"/>
                      <a:gd name="T12" fmla="*/ 21 w 33"/>
                      <a:gd name="T13" fmla="*/ 10 h 15"/>
                      <a:gd name="T14" fmla="*/ 15 w 33"/>
                      <a:gd name="T15" fmla="*/ 11 h 15"/>
                      <a:gd name="T16" fmla="*/ 11 w 33"/>
                      <a:gd name="T17" fmla="*/ 12 h 15"/>
                      <a:gd name="T18" fmla="*/ 8 w 33"/>
                      <a:gd name="T19" fmla="*/ 14 h 15"/>
                      <a:gd name="T20" fmla="*/ 4 w 33"/>
                      <a:gd name="T21" fmla="*/ 15 h 15"/>
                      <a:gd name="T22" fmla="*/ 2 w 33"/>
                      <a:gd name="T23" fmla="*/ 15 h 15"/>
                      <a:gd name="T24" fmla="*/ 1 w 33"/>
                      <a:gd name="T25" fmla="*/ 15 h 15"/>
                      <a:gd name="T26" fmla="*/ 0 w 33"/>
                      <a:gd name="T27" fmla="*/ 14 h 15"/>
                      <a:gd name="T28" fmla="*/ 1 w 33"/>
                      <a:gd name="T29" fmla="*/ 12 h 15"/>
                      <a:gd name="T30" fmla="*/ 5 w 33"/>
                      <a:gd name="T31" fmla="*/ 10 h 15"/>
                      <a:gd name="T32" fmla="*/ 10 w 33"/>
                      <a:gd name="T33" fmla="*/ 8 h 15"/>
                      <a:gd name="T34" fmla="*/ 14 w 33"/>
                      <a:gd name="T35" fmla="*/ 7 h 15"/>
                      <a:gd name="T36" fmla="*/ 19 w 33"/>
                      <a:gd name="T37" fmla="*/ 6 h 15"/>
                      <a:gd name="T38" fmla="*/ 25 w 33"/>
                      <a:gd name="T39" fmla="*/ 3 h 15"/>
                      <a:gd name="T40" fmla="*/ 30 w 33"/>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5">
                        <a:moveTo>
                          <a:pt x="30" y="0"/>
                        </a:moveTo>
                        <a:lnTo>
                          <a:pt x="31" y="2"/>
                        </a:lnTo>
                        <a:lnTo>
                          <a:pt x="33" y="3"/>
                        </a:lnTo>
                        <a:lnTo>
                          <a:pt x="33" y="4"/>
                        </a:lnTo>
                        <a:lnTo>
                          <a:pt x="31" y="4"/>
                        </a:lnTo>
                        <a:lnTo>
                          <a:pt x="26" y="7"/>
                        </a:lnTo>
                        <a:lnTo>
                          <a:pt x="21" y="10"/>
                        </a:lnTo>
                        <a:lnTo>
                          <a:pt x="15" y="11"/>
                        </a:lnTo>
                        <a:lnTo>
                          <a:pt x="11" y="12"/>
                        </a:lnTo>
                        <a:lnTo>
                          <a:pt x="8" y="14"/>
                        </a:lnTo>
                        <a:lnTo>
                          <a:pt x="4" y="15"/>
                        </a:lnTo>
                        <a:lnTo>
                          <a:pt x="2" y="15"/>
                        </a:lnTo>
                        <a:lnTo>
                          <a:pt x="1" y="15"/>
                        </a:lnTo>
                        <a:lnTo>
                          <a:pt x="0" y="14"/>
                        </a:lnTo>
                        <a:lnTo>
                          <a:pt x="1" y="12"/>
                        </a:lnTo>
                        <a:lnTo>
                          <a:pt x="5" y="10"/>
                        </a:lnTo>
                        <a:lnTo>
                          <a:pt x="10" y="8"/>
                        </a:lnTo>
                        <a:lnTo>
                          <a:pt x="14" y="7"/>
                        </a:lnTo>
                        <a:lnTo>
                          <a:pt x="19" y="6"/>
                        </a:lnTo>
                        <a:lnTo>
                          <a:pt x="25" y="3"/>
                        </a:lnTo>
                        <a:lnTo>
                          <a:pt x="3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Freeform 28">
                    <a:extLst>
                      <a:ext uri="{FF2B5EF4-FFF2-40B4-BE49-F238E27FC236}">
                        <a16:creationId xmlns:a16="http://schemas.microsoft.com/office/drawing/2014/main" id="{DDB59861-8382-66A6-93D0-9FE13A77B4C7}"/>
                      </a:ext>
                    </a:extLst>
                  </p:cNvPr>
                  <p:cNvSpPr>
                    <a:spLocks/>
                  </p:cNvSpPr>
                  <p:nvPr/>
                </p:nvSpPr>
                <p:spPr bwMode="auto">
                  <a:xfrm>
                    <a:off x="1144193" y="1849683"/>
                    <a:ext cx="97738" cy="35405"/>
                  </a:xfrm>
                  <a:custGeom>
                    <a:avLst/>
                    <a:gdLst>
                      <a:gd name="T0" fmla="*/ 138 w 196"/>
                      <a:gd name="T1" fmla="*/ 0 h 71"/>
                      <a:gd name="T2" fmla="*/ 148 w 196"/>
                      <a:gd name="T3" fmla="*/ 3 h 71"/>
                      <a:gd name="T4" fmla="*/ 159 w 196"/>
                      <a:gd name="T5" fmla="*/ 7 h 71"/>
                      <a:gd name="T6" fmla="*/ 176 w 196"/>
                      <a:gd name="T7" fmla="*/ 10 h 71"/>
                      <a:gd name="T8" fmla="*/ 193 w 196"/>
                      <a:gd name="T9" fmla="*/ 7 h 71"/>
                      <a:gd name="T10" fmla="*/ 195 w 196"/>
                      <a:gd name="T11" fmla="*/ 7 h 71"/>
                      <a:gd name="T12" fmla="*/ 196 w 196"/>
                      <a:gd name="T13" fmla="*/ 9 h 71"/>
                      <a:gd name="T14" fmla="*/ 196 w 196"/>
                      <a:gd name="T15" fmla="*/ 10 h 71"/>
                      <a:gd name="T16" fmla="*/ 195 w 196"/>
                      <a:gd name="T17" fmla="*/ 11 h 71"/>
                      <a:gd name="T18" fmla="*/ 181 w 196"/>
                      <a:gd name="T19" fmla="*/ 14 h 71"/>
                      <a:gd name="T20" fmla="*/ 169 w 196"/>
                      <a:gd name="T21" fmla="*/ 14 h 71"/>
                      <a:gd name="T22" fmla="*/ 159 w 196"/>
                      <a:gd name="T23" fmla="*/ 10 h 71"/>
                      <a:gd name="T24" fmla="*/ 146 w 196"/>
                      <a:gd name="T25" fmla="*/ 6 h 71"/>
                      <a:gd name="T26" fmla="*/ 142 w 196"/>
                      <a:gd name="T27" fmla="*/ 5 h 71"/>
                      <a:gd name="T28" fmla="*/ 139 w 196"/>
                      <a:gd name="T29" fmla="*/ 3 h 71"/>
                      <a:gd name="T30" fmla="*/ 134 w 196"/>
                      <a:gd name="T31" fmla="*/ 3 h 71"/>
                      <a:gd name="T32" fmla="*/ 131 w 196"/>
                      <a:gd name="T33" fmla="*/ 5 h 71"/>
                      <a:gd name="T34" fmla="*/ 127 w 196"/>
                      <a:gd name="T35" fmla="*/ 6 h 71"/>
                      <a:gd name="T36" fmla="*/ 123 w 196"/>
                      <a:gd name="T37" fmla="*/ 10 h 71"/>
                      <a:gd name="T38" fmla="*/ 119 w 196"/>
                      <a:gd name="T39" fmla="*/ 14 h 71"/>
                      <a:gd name="T40" fmla="*/ 116 w 196"/>
                      <a:gd name="T41" fmla="*/ 18 h 71"/>
                      <a:gd name="T42" fmla="*/ 112 w 196"/>
                      <a:gd name="T43" fmla="*/ 23 h 71"/>
                      <a:gd name="T44" fmla="*/ 106 w 196"/>
                      <a:gd name="T45" fmla="*/ 33 h 71"/>
                      <a:gd name="T46" fmla="*/ 98 w 196"/>
                      <a:gd name="T47" fmla="*/ 42 h 71"/>
                      <a:gd name="T48" fmla="*/ 90 w 196"/>
                      <a:gd name="T49" fmla="*/ 51 h 71"/>
                      <a:gd name="T50" fmla="*/ 81 w 196"/>
                      <a:gd name="T51" fmla="*/ 60 h 71"/>
                      <a:gd name="T52" fmla="*/ 70 w 196"/>
                      <a:gd name="T53" fmla="*/ 67 h 71"/>
                      <a:gd name="T54" fmla="*/ 60 w 196"/>
                      <a:gd name="T55" fmla="*/ 71 h 71"/>
                      <a:gd name="T56" fmla="*/ 40 w 196"/>
                      <a:gd name="T57" fmla="*/ 70 h 71"/>
                      <a:gd name="T58" fmla="*/ 21 w 196"/>
                      <a:gd name="T59" fmla="*/ 67 h 71"/>
                      <a:gd name="T60" fmla="*/ 1 w 196"/>
                      <a:gd name="T61" fmla="*/ 64 h 71"/>
                      <a:gd name="T62" fmla="*/ 0 w 196"/>
                      <a:gd name="T63" fmla="*/ 64 h 71"/>
                      <a:gd name="T64" fmla="*/ 0 w 196"/>
                      <a:gd name="T65" fmla="*/ 63 h 71"/>
                      <a:gd name="T66" fmla="*/ 0 w 196"/>
                      <a:gd name="T67" fmla="*/ 62 h 71"/>
                      <a:gd name="T68" fmla="*/ 1 w 196"/>
                      <a:gd name="T69" fmla="*/ 60 h 71"/>
                      <a:gd name="T70" fmla="*/ 16 w 196"/>
                      <a:gd name="T71" fmla="*/ 63 h 71"/>
                      <a:gd name="T72" fmla="*/ 32 w 196"/>
                      <a:gd name="T73" fmla="*/ 66 h 71"/>
                      <a:gd name="T74" fmla="*/ 48 w 196"/>
                      <a:gd name="T75" fmla="*/ 67 h 71"/>
                      <a:gd name="T76" fmla="*/ 62 w 196"/>
                      <a:gd name="T77" fmla="*/ 66 h 71"/>
                      <a:gd name="T78" fmla="*/ 77 w 196"/>
                      <a:gd name="T79" fmla="*/ 58 h 71"/>
                      <a:gd name="T80" fmla="*/ 89 w 196"/>
                      <a:gd name="T81" fmla="*/ 47 h 71"/>
                      <a:gd name="T82" fmla="*/ 99 w 196"/>
                      <a:gd name="T83" fmla="*/ 34 h 71"/>
                      <a:gd name="T84" fmla="*/ 110 w 196"/>
                      <a:gd name="T85" fmla="*/ 21 h 71"/>
                      <a:gd name="T86" fmla="*/ 115 w 196"/>
                      <a:gd name="T87" fmla="*/ 13 h 71"/>
                      <a:gd name="T88" fmla="*/ 120 w 196"/>
                      <a:gd name="T89" fmla="*/ 6 h 71"/>
                      <a:gd name="T90" fmla="*/ 128 w 196"/>
                      <a:gd name="T91" fmla="*/ 1 h 71"/>
                      <a:gd name="T92" fmla="*/ 138 w 196"/>
                      <a:gd name="T9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 h="71">
                        <a:moveTo>
                          <a:pt x="138" y="0"/>
                        </a:moveTo>
                        <a:lnTo>
                          <a:pt x="148" y="3"/>
                        </a:lnTo>
                        <a:lnTo>
                          <a:pt x="159" y="7"/>
                        </a:lnTo>
                        <a:lnTo>
                          <a:pt x="176" y="10"/>
                        </a:lnTo>
                        <a:lnTo>
                          <a:pt x="193" y="7"/>
                        </a:lnTo>
                        <a:lnTo>
                          <a:pt x="195" y="7"/>
                        </a:lnTo>
                        <a:lnTo>
                          <a:pt x="196" y="9"/>
                        </a:lnTo>
                        <a:lnTo>
                          <a:pt x="196" y="10"/>
                        </a:lnTo>
                        <a:lnTo>
                          <a:pt x="195" y="11"/>
                        </a:lnTo>
                        <a:lnTo>
                          <a:pt x="181" y="14"/>
                        </a:lnTo>
                        <a:lnTo>
                          <a:pt x="169" y="14"/>
                        </a:lnTo>
                        <a:lnTo>
                          <a:pt x="159" y="10"/>
                        </a:lnTo>
                        <a:lnTo>
                          <a:pt x="146" y="6"/>
                        </a:lnTo>
                        <a:lnTo>
                          <a:pt x="142" y="5"/>
                        </a:lnTo>
                        <a:lnTo>
                          <a:pt x="139" y="3"/>
                        </a:lnTo>
                        <a:lnTo>
                          <a:pt x="134" y="3"/>
                        </a:lnTo>
                        <a:lnTo>
                          <a:pt x="131" y="5"/>
                        </a:lnTo>
                        <a:lnTo>
                          <a:pt x="127" y="6"/>
                        </a:lnTo>
                        <a:lnTo>
                          <a:pt x="123" y="10"/>
                        </a:lnTo>
                        <a:lnTo>
                          <a:pt x="119" y="14"/>
                        </a:lnTo>
                        <a:lnTo>
                          <a:pt x="116" y="18"/>
                        </a:lnTo>
                        <a:lnTo>
                          <a:pt x="112" y="23"/>
                        </a:lnTo>
                        <a:lnTo>
                          <a:pt x="106" y="33"/>
                        </a:lnTo>
                        <a:lnTo>
                          <a:pt x="98" y="42"/>
                        </a:lnTo>
                        <a:lnTo>
                          <a:pt x="90" y="51"/>
                        </a:lnTo>
                        <a:lnTo>
                          <a:pt x="81" y="60"/>
                        </a:lnTo>
                        <a:lnTo>
                          <a:pt x="70" y="67"/>
                        </a:lnTo>
                        <a:lnTo>
                          <a:pt x="60" y="71"/>
                        </a:lnTo>
                        <a:lnTo>
                          <a:pt x="40" y="70"/>
                        </a:lnTo>
                        <a:lnTo>
                          <a:pt x="21" y="67"/>
                        </a:lnTo>
                        <a:lnTo>
                          <a:pt x="1" y="64"/>
                        </a:lnTo>
                        <a:lnTo>
                          <a:pt x="0" y="64"/>
                        </a:lnTo>
                        <a:lnTo>
                          <a:pt x="0" y="63"/>
                        </a:lnTo>
                        <a:lnTo>
                          <a:pt x="0" y="62"/>
                        </a:lnTo>
                        <a:lnTo>
                          <a:pt x="1" y="60"/>
                        </a:lnTo>
                        <a:lnTo>
                          <a:pt x="16" y="63"/>
                        </a:lnTo>
                        <a:lnTo>
                          <a:pt x="32" y="66"/>
                        </a:lnTo>
                        <a:lnTo>
                          <a:pt x="48" y="67"/>
                        </a:lnTo>
                        <a:lnTo>
                          <a:pt x="62" y="66"/>
                        </a:lnTo>
                        <a:lnTo>
                          <a:pt x="77" y="58"/>
                        </a:lnTo>
                        <a:lnTo>
                          <a:pt x="89" y="47"/>
                        </a:lnTo>
                        <a:lnTo>
                          <a:pt x="99" y="34"/>
                        </a:lnTo>
                        <a:lnTo>
                          <a:pt x="110" y="21"/>
                        </a:lnTo>
                        <a:lnTo>
                          <a:pt x="115" y="13"/>
                        </a:lnTo>
                        <a:lnTo>
                          <a:pt x="120" y="6"/>
                        </a:lnTo>
                        <a:lnTo>
                          <a:pt x="128" y="1"/>
                        </a:lnTo>
                        <a:lnTo>
                          <a:pt x="13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0" name="Freeform 29">
                    <a:extLst>
                      <a:ext uri="{FF2B5EF4-FFF2-40B4-BE49-F238E27FC236}">
                        <a16:creationId xmlns:a16="http://schemas.microsoft.com/office/drawing/2014/main" id="{01D05F59-4935-3487-E7DF-687A76E758A3}"/>
                      </a:ext>
                    </a:extLst>
                  </p:cNvPr>
                  <p:cNvSpPr>
                    <a:spLocks/>
                  </p:cNvSpPr>
                  <p:nvPr/>
                </p:nvSpPr>
                <p:spPr bwMode="auto">
                  <a:xfrm>
                    <a:off x="1159153" y="1883592"/>
                    <a:ext cx="12965" cy="19448"/>
                  </a:xfrm>
                  <a:custGeom>
                    <a:avLst/>
                    <a:gdLst>
                      <a:gd name="T0" fmla="*/ 24 w 26"/>
                      <a:gd name="T1" fmla="*/ 0 h 39"/>
                      <a:gd name="T2" fmla="*/ 26 w 26"/>
                      <a:gd name="T3" fmla="*/ 0 h 39"/>
                      <a:gd name="T4" fmla="*/ 26 w 26"/>
                      <a:gd name="T5" fmla="*/ 2 h 39"/>
                      <a:gd name="T6" fmla="*/ 26 w 26"/>
                      <a:gd name="T7" fmla="*/ 3 h 39"/>
                      <a:gd name="T8" fmla="*/ 22 w 26"/>
                      <a:gd name="T9" fmla="*/ 6 h 39"/>
                      <a:gd name="T10" fmla="*/ 18 w 26"/>
                      <a:gd name="T11" fmla="*/ 8 h 39"/>
                      <a:gd name="T12" fmla="*/ 12 w 26"/>
                      <a:gd name="T13" fmla="*/ 11 h 39"/>
                      <a:gd name="T14" fmla="*/ 10 w 26"/>
                      <a:gd name="T15" fmla="*/ 14 h 39"/>
                      <a:gd name="T16" fmla="*/ 6 w 26"/>
                      <a:gd name="T17" fmla="*/ 20 h 39"/>
                      <a:gd name="T18" fmla="*/ 4 w 26"/>
                      <a:gd name="T19" fmla="*/ 28 h 39"/>
                      <a:gd name="T20" fmla="*/ 7 w 26"/>
                      <a:gd name="T21" fmla="*/ 35 h 39"/>
                      <a:gd name="T22" fmla="*/ 7 w 26"/>
                      <a:gd name="T23" fmla="*/ 37 h 39"/>
                      <a:gd name="T24" fmla="*/ 6 w 26"/>
                      <a:gd name="T25" fmla="*/ 39 h 39"/>
                      <a:gd name="T26" fmla="*/ 4 w 26"/>
                      <a:gd name="T27" fmla="*/ 39 h 39"/>
                      <a:gd name="T28" fmla="*/ 3 w 26"/>
                      <a:gd name="T29" fmla="*/ 37 h 39"/>
                      <a:gd name="T30" fmla="*/ 0 w 26"/>
                      <a:gd name="T31" fmla="*/ 27 h 39"/>
                      <a:gd name="T32" fmla="*/ 3 w 26"/>
                      <a:gd name="T33" fmla="*/ 15 h 39"/>
                      <a:gd name="T34" fmla="*/ 6 w 26"/>
                      <a:gd name="T35" fmla="*/ 11 h 39"/>
                      <a:gd name="T36" fmla="*/ 10 w 26"/>
                      <a:gd name="T37" fmla="*/ 8 h 39"/>
                      <a:gd name="T38" fmla="*/ 15 w 26"/>
                      <a:gd name="T39" fmla="*/ 6 h 39"/>
                      <a:gd name="T40" fmla="*/ 19 w 26"/>
                      <a:gd name="T41" fmla="*/ 3 h 39"/>
                      <a:gd name="T42" fmla="*/ 23 w 26"/>
                      <a:gd name="T43" fmla="*/ 0 h 39"/>
                      <a:gd name="T44" fmla="*/ 24 w 26"/>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39">
                        <a:moveTo>
                          <a:pt x="24" y="0"/>
                        </a:moveTo>
                        <a:lnTo>
                          <a:pt x="26" y="0"/>
                        </a:lnTo>
                        <a:lnTo>
                          <a:pt x="26" y="2"/>
                        </a:lnTo>
                        <a:lnTo>
                          <a:pt x="26" y="3"/>
                        </a:lnTo>
                        <a:lnTo>
                          <a:pt x="22" y="6"/>
                        </a:lnTo>
                        <a:lnTo>
                          <a:pt x="18" y="8"/>
                        </a:lnTo>
                        <a:lnTo>
                          <a:pt x="12" y="11"/>
                        </a:lnTo>
                        <a:lnTo>
                          <a:pt x="10" y="14"/>
                        </a:lnTo>
                        <a:lnTo>
                          <a:pt x="6" y="20"/>
                        </a:lnTo>
                        <a:lnTo>
                          <a:pt x="4" y="28"/>
                        </a:lnTo>
                        <a:lnTo>
                          <a:pt x="7" y="35"/>
                        </a:lnTo>
                        <a:lnTo>
                          <a:pt x="7" y="37"/>
                        </a:lnTo>
                        <a:lnTo>
                          <a:pt x="6" y="39"/>
                        </a:lnTo>
                        <a:lnTo>
                          <a:pt x="4" y="39"/>
                        </a:lnTo>
                        <a:lnTo>
                          <a:pt x="3" y="37"/>
                        </a:lnTo>
                        <a:lnTo>
                          <a:pt x="0" y="27"/>
                        </a:lnTo>
                        <a:lnTo>
                          <a:pt x="3" y="15"/>
                        </a:lnTo>
                        <a:lnTo>
                          <a:pt x="6" y="11"/>
                        </a:lnTo>
                        <a:lnTo>
                          <a:pt x="10" y="8"/>
                        </a:lnTo>
                        <a:lnTo>
                          <a:pt x="15" y="6"/>
                        </a:lnTo>
                        <a:lnTo>
                          <a:pt x="19" y="3"/>
                        </a:lnTo>
                        <a:lnTo>
                          <a:pt x="23" y="0"/>
                        </a:lnTo>
                        <a:lnTo>
                          <a:pt x="2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Freeform 30">
                    <a:extLst>
                      <a:ext uri="{FF2B5EF4-FFF2-40B4-BE49-F238E27FC236}">
                        <a16:creationId xmlns:a16="http://schemas.microsoft.com/office/drawing/2014/main" id="{2E7EFDBE-7885-AD36-83B9-CAB1E55B7BEC}"/>
                      </a:ext>
                    </a:extLst>
                  </p:cNvPr>
                  <p:cNvSpPr>
                    <a:spLocks/>
                  </p:cNvSpPr>
                  <p:nvPr/>
                </p:nvSpPr>
                <p:spPr bwMode="auto">
                  <a:xfrm>
                    <a:off x="1144691" y="1752942"/>
                    <a:ext cx="27427" cy="54354"/>
                  </a:xfrm>
                  <a:custGeom>
                    <a:avLst/>
                    <a:gdLst>
                      <a:gd name="T0" fmla="*/ 52 w 55"/>
                      <a:gd name="T1" fmla="*/ 0 h 109"/>
                      <a:gd name="T2" fmla="*/ 53 w 55"/>
                      <a:gd name="T3" fmla="*/ 0 h 109"/>
                      <a:gd name="T4" fmla="*/ 55 w 55"/>
                      <a:gd name="T5" fmla="*/ 3 h 109"/>
                      <a:gd name="T6" fmla="*/ 53 w 55"/>
                      <a:gd name="T7" fmla="*/ 4 h 109"/>
                      <a:gd name="T8" fmla="*/ 52 w 55"/>
                      <a:gd name="T9" fmla="*/ 4 h 109"/>
                      <a:gd name="T10" fmla="*/ 39 w 55"/>
                      <a:gd name="T11" fmla="*/ 4 h 109"/>
                      <a:gd name="T12" fmla="*/ 27 w 55"/>
                      <a:gd name="T13" fmla="*/ 8 h 109"/>
                      <a:gd name="T14" fmla="*/ 15 w 55"/>
                      <a:gd name="T15" fmla="*/ 16 h 109"/>
                      <a:gd name="T16" fmla="*/ 8 w 55"/>
                      <a:gd name="T17" fmla="*/ 25 h 109"/>
                      <a:gd name="T18" fmla="*/ 4 w 55"/>
                      <a:gd name="T19" fmla="*/ 36 h 109"/>
                      <a:gd name="T20" fmla="*/ 4 w 55"/>
                      <a:gd name="T21" fmla="*/ 47 h 109"/>
                      <a:gd name="T22" fmla="*/ 7 w 55"/>
                      <a:gd name="T23" fmla="*/ 57 h 109"/>
                      <a:gd name="T24" fmla="*/ 13 w 55"/>
                      <a:gd name="T25" fmla="*/ 65 h 109"/>
                      <a:gd name="T26" fmla="*/ 21 w 55"/>
                      <a:gd name="T27" fmla="*/ 73 h 109"/>
                      <a:gd name="T28" fmla="*/ 28 w 55"/>
                      <a:gd name="T29" fmla="*/ 81 h 109"/>
                      <a:gd name="T30" fmla="*/ 33 w 55"/>
                      <a:gd name="T31" fmla="*/ 93 h 109"/>
                      <a:gd name="T32" fmla="*/ 36 w 55"/>
                      <a:gd name="T33" fmla="*/ 106 h 109"/>
                      <a:gd name="T34" fmla="*/ 36 w 55"/>
                      <a:gd name="T35" fmla="*/ 107 h 109"/>
                      <a:gd name="T36" fmla="*/ 35 w 55"/>
                      <a:gd name="T37" fmla="*/ 109 h 109"/>
                      <a:gd name="T38" fmla="*/ 33 w 55"/>
                      <a:gd name="T39" fmla="*/ 107 h 109"/>
                      <a:gd name="T40" fmla="*/ 32 w 55"/>
                      <a:gd name="T41" fmla="*/ 107 h 109"/>
                      <a:gd name="T42" fmla="*/ 29 w 55"/>
                      <a:gd name="T43" fmla="*/ 94 h 109"/>
                      <a:gd name="T44" fmla="*/ 24 w 55"/>
                      <a:gd name="T45" fmla="*/ 84 h 109"/>
                      <a:gd name="T46" fmla="*/ 19 w 55"/>
                      <a:gd name="T47" fmla="*/ 77 h 109"/>
                      <a:gd name="T48" fmla="*/ 13 w 55"/>
                      <a:gd name="T49" fmla="*/ 70 h 109"/>
                      <a:gd name="T50" fmla="*/ 7 w 55"/>
                      <a:gd name="T51" fmla="*/ 65 h 109"/>
                      <a:gd name="T52" fmla="*/ 2 w 55"/>
                      <a:gd name="T53" fmla="*/ 54 h 109"/>
                      <a:gd name="T54" fmla="*/ 0 w 55"/>
                      <a:gd name="T55" fmla="*/ 44 h 109"/>
                      <a:gd name="T56" fmla="*/ 0 w 55"/>
                      <a:gd name="T57" fmla="*/ 33 h 109"/>
                      <a:gd name="T58" fmla="*/ 6 w 55"/>
                      <a:gd name="T59" fmla="*/ 20 h 109"/>
                      <a:gd name="T60" fmla="*/ 15 w 55"/>
                      <a:gd name="T61" fmla="*/ 11 h 109"/>
                      <a:gd name="T62" fmla="*/ 27 w 55"/>
                      <a:gd name="T63" fmla="*/ 4 h 109"/>
                      <a:gd name="T64" fmla="*/ 40 w 55"/>
                      <a:gd name="T65" fmla="*/ 0 h 109"/>
                      <a:gd name="T66" fmla="*/ 52 w 55"/>
                      <a:gd name="T6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109">
                        <a:moveTo>
                          <a:pt x="52" y="0"/>
                        </a:moveTo>
                        <a:lnTo>
                          <a:pt x="53" y="0"/>
                        </a:lnTo>
                        <a:lnTo>
                          <a:pt x="55" y="3"/>
                        </a:lnTo>
                        <a:lnTo>
                          <a:pt x="53" y="4"/>
                        </a:lnTo>
                        <a:lnTo>
                          <a:pt x="52" y="4"/>
                        </a:lnTo>
                        <a:lnTo>
                          <a:pt x="39" y="4"/>
                        </a:lnTo>
                        <a:lnTo>
                          <a:pt x="27" y="8"/>
                        </a:lnTo>
                        <a:lnTo>
                          <a:pt x="15" y="16"/>
                        </a:lnTo>
                        <a:lnTo>
                          <a:pt x="8" y="25"/>
                        </a:lnTo>
                        <a:lnTo>
                          <a:pt x="4" y="36"/>
                        </a:lnTo>
                        <a:lnTo>
                          <a:pt x="4" y="47"/>
                        </a:lnTo>
                        <a:lnTo>
                          <a:pt x="7" y="57"/>
                        </a:lnTo>
                        <a:lnTo>
                          <a:pt x="13" y="65"/>
                        </a:lnTo>
                        <a:lnTo>
                          <a:pt x="21" y="73"/>
                        </a:lnTo>
                        <a:lnTo>
                          <a:pt x="28" y="81"/>
                        </a:lnTo>
                        <a:lnTo>
                          <a:pt x="33" y="93"/>
                        </a:lnTo>
                        <a:lnTo>
                          <a:pt x="36" y="106"/>
                        </a:lnTo>
                        <a:lnTo>
                          <a:pt x="36" y="107"/>
                        </a:lnTo>
                        <a:lnTo>
                          <a:pt x="35" y="109"/>
                        </a:lnTo>
                        <a:lnTo>
                          <a:pt x="33" y="107"/>
                        </a:lnTo>
                        <a:lnTo>
                          <a:pt x="32" y="107"/>
                        </a:lnTo>
                        <a:lnTo>
                          <a:pt x="29" y="94"/>
                        </a:lnTo>
                        <a:lnTo>
                          <a:pt x="24" y="84"/>
                        </a:lnTo>
                        <a:lnTo>
                          <a:pt x="19" y="77"/>
                        </a:lnTo>
                        <a:lnTo>
                          <a:pt x="13" y="70"/>
                        </a:lnTo>
                        <a:lnTo>
                          <a:pt x="7" y="65"/>
                        </a:lnTo>
                        <a:lnTo>
                          <a:pt x="2" y="54"/>
                        </a:lnTo>
                        <a:lnTo>
                          <a:pt x="0" y="44"/>
                        </a:lnTo>
                        <a:lnTo>
                          <a:pt x="0" y="33"/>
                        </a:lnTo>
                        <a:lnTo>
                          <a:pt x="6" y="20"/>
                        </a:lnTo>
                        <a:lnTo>
                          <a:pt x="15" y="11"/>
                        </a:lnTo>
                        <a:lnTo>
                          <a:pt x="27" y="4"/>
                        </a:lnTo>
                        <a:lnTo>
                          <a:pt x="40" y="0"/>
                        </a:lnTo>
                        <a:lnTo>
                          <a:pt x="5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2" name="Freeform 31">
                    <a:extLst>
                      <a:ext uri="{FF2B5EF4-FFF2-40B4-BE49-F238E27FC236}">
                        <a16:creationId xmlns:a16="http://schemas.microsoft.com/office/drawing/2014/main" id="{8295B64D-7BA2-00C5-2671-CDE2D8460732}"/>
                      </a:ext>
                    </a:extLst>
                  </p:cNvPr>
                  <p:cNvSpPr>
                    <a:spLocks/>
                  </p:cNvSpPr>
                  <p:nvPr/>
                </p:nvSpPr>
                <p:spPr bwMode="auto">
                  <a:xfrm>
                    <a:off x="1160649" y="1710057"/>
                    <a:ext cx="74799" cy="59341"/>
                  </a:xfrm>
                  <a:custGeom>
                    <a:avLst/>
                    <a:gdLst>
                      <a:gd name="T0" fmla="*/ 24 w 150"/>
                      <a:gd name="T1" fmla="*/ 0 h 119"/>
                      <a:gd name="T2" fmla="*/ 25 w 150"/>
                      <a:gd name="T3" fmla="*/ 1 h 119"/>
                      <a:gd name="T4" fmla="*/ 27 w 150"/>
                      <a:gd name="T5" fmla="*/ 3 h 119"/>
                      <a:gd name="T6" fmla="*/ 25 w 150"/>
                      <a:gd name="T7" fmla="*/ 3 h 119"/>
                      <a:gd name="T8" fmla="*/ 13 w 150"/>
                      <a:gd name="T9" fmla="*/ 12 h 119"/>
                      <a:gd name="T10" fmla="*/ 7 w 150"/>
                      <a:gd name="T11" fmla="*/ 23 h 119"/>
                      <a:gd name="T12" fmla="*/ 4 w 150"/>
                      <a:gd name="T13" fmla="*/ 36 h 119"/>
                      <a:gd name="T14" fmla="*/ 4 w 150"/>
                      <a:gd name="T15" fmla="*/ 49 h 119"/>
                      <a:gd name="T16" fmla="*/ 5 w 150"/>
                      <a:gd name="T17" fmla="*/ 58 h 119"/>
                      <a:gd name="T18" fmla="*/ 8 w 150"/>
                      <a:gd name="T19" fmla="*/ 69 h 119"/>
                      <a:gd name="T20" fmla="*/ 13 w 150"/>
                      <a:gd name="T21" fmla="*/ 78 h 119"/>
                      <a:gd name="T22" fmla="*/ 16 w 150"/>
                      <a:gd name="T23" fmla="*/ 82 h 119"/>
                      <a:gd name="T24" fmla="*/ 20 w 150"/>
                      <a:gd name="T25" fmla="*/ 88 h 119"/>
                      <a:gd name="T26" fmla="*/ 25 w 150"/>
                      <a:gd name="T27" fmla="*/ 90 h 119"/>
                      <a:gd name="T28" fmla="*/ 30 w 150"/>
                      <a:gd name="T29" fmla="*/ 93 h 119"/>
                      <a:gd name="T30" fmla="*/ 32 w 150"/>
                      <a:gd name="T31" fmla="*/ 94 h 119"/>
                      <a:gd name="T32" fmla="*/ 34 w 150"/>
                      <a:gd name="T33" fmla="*/ 95 h 119"/>
                      <a:gd name="T34" fmla="*/ 48 w 150"/>
                      <a:gd name="T35" fmla="*/ 103 h 119"/>
                      <a:gd name="T36" fmla="*/ 64 w 150"/>
                      <a:gd name="T37" fmla="*/ 109 h 119"/>
                      <a:gd name="T38" fmla="*/ 81 w 150"/>
                      <a:gd name="T39" fmla="*/ 110 h 119"/>
                      <a:gd name="T40" fmla="*/ 97 w 150"/>
                      <a:gd name="T41" fmla="*/ 111 h 119"/>
                      <a:gd name="T42" fmla="*/ 126 w 150"/>
                      <a:gd name="T43" fmla="*/ 113 h 119"/>
                      <a:gd name="T44" fmla="*/ 134 w 150"/>
                      <a:gd name="T45" fmla="*/ 113 h 119"/>
                      <a:gd name="T46" fmla="*/ 142 w 150"/>
                      <a:gd name="T47" fmla="*/ 114 h 119"/>
                      <a:gd name="T48" fmla="*/ 144 w 150"/>
                      <a:gd name="T49" fmla="*/ 114 h 119"/>
                      <a:gd name="T50" fmla="*/ 147 w 150"/>
                      <a:gd name="T51" fmla="*/ 115 h 119"/>
                      <a:gd name="T52" fmla="*/ 148 w 150"/>
                      <a:gd name="T53" fmla="*/ 117 h 119"/>
                      <a:gd name="T54" fmla="*/ 150 w 150"/>
                      <a:gd name="T55" fmla="*/ 118 h 119"/>
                      <a:gd name="T56" fmla="*/ 148 w 150"/>
                      <a:gd name="T57" fmla="*/ 119 h 119"/>
                      <a:gd name="T58" fmla="*/ 147 w 150"/>
                      <a:gd name="T59" fmla="*/ 119 h 119"/>
                      <a:gd name="T60" fmla="*/ 143 w 150"/>
                      <a:gd name="T61" fmla="*/ 118 h 119"/>
                      <a:gd name="T62" fmla="*/ 139 w 150"/>
                      <a:gd name="T63" fmla="*/ 118 h 119"/>
                      <a:gd name="T64" fmla="*/ 134 w 150"/>
                      <a:gd name="T65" fmla="*/ 117 h 119"/>
                      <a:gd name="T66" fmla="*/ 125 w 150"/>
                      <a:gd name="T67" fmla="*/ 118 h 119"/>
                      <a:gd name="T68" fmla="*/ 114 w 150"/>
                      <a:gd name="T69" fmla="*/ 117 h 119"/>
                      <a:gd name="T70" fmla="*/ 76 w 150"/>
                      <a:gd name="T71" fmla="*/ 114 h 119"/>
                      <a:gd name="T72" fmla="*/ 58 w 150"/>
                      <a:gd name="T73" fmla="*/ 111 h 119"/>
                      <a:gd name="T74" fmla="*/ 42 w 150"/>
                      <a:gd name="T75" fmla="*/ 106 h 119"/>
                      <a:gd name="T76" fmla="*/ 29 w 150"/>
                      <a:gd name="T77" fmla="*/ 98 h 119"/>
                      <a:gd name="T78" fmla="*/ 16 w 150"/>
                      <a:gd name="T79" fmla="*/ 89 h 119"/>
                      <a:gd name="T80" fmla="*/ 9 w 150"/>
                      <a:gd name="T81" fmla="*/ 77 h 119"/>
                      <a:gd name="T82" fmla="*/ 3 w 150"/>
                      <a:gd name="T83" fmla="*/ 64 h 119"/>
                      <a:gd name="T84" fmla="*/ 0 w 150"/>
                      <a:gd name="T85" fmla="*/ 49 h 119"/>
                      <a:gd name="T86" fmla="*/ 0 w 150"/>
                      <a:gd name="T87" fmla="*/ 35 h 119"/>
                      <a:gd name="T88" fmla="*/ 3 w 150"/>
                      <a:gd name="T89" fmla="*/ 20 h 119"/>
                      <a:gd name="T90" fmla="*/ 11 w 150"/>
                      <a:gd name="T91" fmla="*/ 8 h 119"/>
                      <a:gd name="T92" fmla="*/ 23 w 150"/>
                      <a:gd name="T93" fmla="*/ 0 h 119"/>
                      <a:gd name="T94" fmla="*/ 24 w 150"/>
                      <a:gd name="T9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 h="119">
                        <a:moveTo>
                          <a:pt x="24" y="0"/>
                        </a:moveTo>
                        <a:lnTo>
                          <a:pt x="25" y="1"/>
                        </a:lnTo>
                        <a:lnTo>
                          <a:pt x="27" y="3"/>
                        </a:lnTo>
                        <a:lnTo>
                          <a:pt x="25" y="3"/>
                        </a:lnTo>
                        <a:lnTo>
                          <a:pt x="13" y="12"/>
                        </a:lnTo>
                        <a:lnTo>
                          <a:pt x="7" y="23"/>
                        </a:lnTo>
                        <a:lnTo>
                          <a:pt x="4" y="36"/>
                        </a:lnTo>
                        <a:lnTo>
                          <a:pt x="4" y="49"/>
                        </a:lnTo>
                        <a:lnTo>
                          <a:pt x="5" y="58"/>
                        </a:lnTo>
                        <a:lnTo>
                          <a:pt x="8" y="69"/>
                        </a:lnTo>
                        <a:lnTo>
                          <a:pt x="13" y="78"/>
                        </a:lnTo>
                        <a:lnTo>
                          <a:pt x="16" y="82"/>
                        </a:lnTo>
                        <a:lnTo>
                          <a:pt x="20" y="88"/>
                        </a:lnTo>
                        <a:lnTo>
                          <a:pt x="25" y="90"/>
                        </a:lnTo>
                        <a:lnTo>
                          <a:pt x="30" y="93"/>
                        </a:lnTo>
                        <a:lnTo>
                          <a:pt x="32" y="94"/>
                        </a:lnTo>
                        <a:lnTo>
                          <a:pt x="34" y="95"/>
                        </a:lnTo>
                        <a:lnTo>
                          <a:pt x="48" y="103"/>
                        </a:lnTo>
                        <a:lnTo>
                          <a:pt x="64" y="109"/>
                        </a:lnTo>
                        <a:lnTo>
                          <a:pt x="81" y="110"/>
                        </a:lnTo>
                        <a:lnTo>
                          <a:pt x="97" y="111"/>
                        </a:lnTo>
                        <a:lnTo>
                          <a:pt x="126" y="113"/>
                        </a:lnTo>
                        <a:lnTo>
                          <a:pt x="134" y="113"/>
                        </a:lnTo>
                        <a:lnTo>
                          <a:pt x="142" y="114"/>
                        </a:lnTo>
                        <a:lnTo>
                          <a:pt x="144" y="114"/>
                        </a:lnTo>
                        <a:lnTo>
                          <a:pt x="147" y="115"/>
                        </a:lnTo>
                        <a:lnTo>
                          <a:pt x="148" y="117"/>
                        </a:lnTo>
                        <a:lnTo>
                          <a:pt x="150" y="118"/>
                        </a:lnTo>
                        <a:lnTo>
                          <a:pt x="148" y="119"/>
                        </a:lnTo>
                        <a:lnTo>
                          <a:pt x="147" y="119"/>
                        </a:lnTo>
                        <a:lnTo>
                          <a:pt x="143" y="118"/>
                        </a:lnTo>
                        <a:lnTo>
                          <a:pt x="139" y="118"/>
                        </a:lnTo>
                        <a:lnTo>
                          <a:pt x="134" y="117"/>
                        </a:lnTo>
                        <a:lnTo>
                          <a:pt x="125" y="118"/>
                        </a:lnTo>
                        <a:lnTo>
                          <a:pt x="114" y="117"/>
                        </a:lnTo>
                        <a:lnTo>
                          <a:pt x="76" y="114"/>
                        </a:lnTo>
                        <a:lnTo>
                          <a:pt x="58" y="111"/>
                        </a:lnTo>
                        <a:lnTo>
                          <a:pt x="42" y="106"/>
                        </a:lnTo>
                        <a:lnTo>
                          <a:pt x="29" y="98"/>
                        </a:lnTo>
                        <a:lnTo>
                          <a:pt x="16" y="89"/>
                        </a:lnTo>
                        <a:lnTo>
                          <a:pt x="9" y="77"/>
                        </a:lnTo>
                        <a:lnTo>
                          <a:pt x="3" y="64"/>
                        </a:lnTo>
                        <a:lnTo>
                          <a:pt x="0" y="49"/>
                        </a:lnTo>
                        <a:lnTo>
                          <a:pt x="0" y="35"/>
                        </a:lnTo>
                        <a:lnTo>
                          <a:pt x="3" y="20"/>
                        </a:lnTo>
                        <a:lnTo>
                          <a:pt x="11" y="8"/>
                        </a:lnTo>
                        <a:lnTo>
                          <a:pt x="23" y="0"/>
                        </a:lnTo>
                        <a:lnTo>
                          <a:pt x="2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Freeform 32">
                    <a:extLst>
                      <a:ext uri="{FF2B5EF4-FFF2-40B4-BE49-F238E27FC236}">
                        <a16:creationId xmlns:a16="http://schemas.microsoft.com/office/drawing/2014/main" id="{11B0EBAC-1E4D-1116-6003-81B5FB47E1D1}"/>
                      </a:ext>
                    </a:extLst>
                  </p:cNvPr>
                  <p:cNvSpPr>
                    <a:spLocks/>
                  </p:cNvSpPr>
                  <p:nvPr/>
                </p:nvSpPr>
                <p:spPr bwMode="auto">
                  <a:xfrm>
                    <a:off x="1125742" y="1726014"/>
                    <a:ext cx="37400" cy="20445"/>
                  </a:xfrm>
                  <a:custGeom>
                    <a:avLst/>
                    <a:gdLst>
                      <a:gd name="T0" fmla="*/ 1 w 75"/>
                      <a:gd name="T1" fmla="*/ 0 h 41"/>
                      <a:gd name="T2" fmla="*/ 4 w 75"/>
                      <a:gd name="T3" fmla="*/ 0 h 41"/>
                      <a:gd name="T4" fmla="*/ 4 w 75"/>
                      <a:gd name="T5" fmla="*/ 1 h 41"/>
                      <a:gd name="T6" fmla="*/ 4 w 75"/>
                      <a:gd name="T7" fmla="*/ 8 h 41"/>
                      <a:gd name="T8" fmla="*/ 5 w 75"/>
                      <a:gd name="T9" fmla="*/ 13 h 41"/>
                      <a:gd name="T10" fmla="*/ 6 w 75"/>
                      <a:gd name="T11" fmla="*/ 17 h 41"/>
                      <a:gd name="T12" fmla="*/ 10 w 75"/>
                      <a:gd name="T13" fmla="*/ 22 h 41"/>
                      <a:gd name="T14" fmla="*/ 16 w 75"/>
                      <a:gd name="T15" fmla="*/ 25 h 41"/>
                      <a:gd name="T16" fmla="*/ 21 w 75"/>
                      <a:gd name="T17" fmla="*/ 28 h 41"/>
                      <a:gd name="T18" fmla="*/ 26 w 75"/>
                      <a:gd name="T19" fmla="*/ 29 h 41"/>
                      <a:gd name="T20" fmla="*/ 32 w 75"/>
                      <a:gd name="T21" fmla="*/ 30 h 41"/>
                      <a:gd name="T22" fmla="*/ 42 w 75"/>
                      <a:gd name="T23" fmla="*/ 34 h 41"/>
                      <a:gd name="T24" fmla="*/ 51 w 75"/>
                      <a:gd name="T25" fmla="*/ 37 h 41"/>
                      <a:gd name="T26" fmla="*/ 62 w 75"/>
                      <a:gd name="T27" fmla="*/ 36 h 41"/>
                      <a:gd name="T28" fmla="*/ 71 w 75"/>
                      <a:gd name="T29" fmla="*/ 30 h 41"/>
                      <a:gd name="T30" fmla="*/ 73 w 75"/>
                      <a:gd name="T31" fmla="*/ 30 h 41"/>
                      <a:gd name="T32" fmla="*/ 74 w 75"/>
                      <a:gd name="T33" fmla="*/ 30 h 41"/>
                      <a:gd name="T34" fmla="*/ 75 w 75"/>
                      <a:gd name="T35" fmla="*/ 32 h 41"/>
                      <a:gd name="T36" fmla="*/ 74 w 75"/>
                      <a:gd name="T37" fmla="*/ 33 h 41"/>
                      <a:gd name="T38" fmla="*/ 65 w 75"/>
                      <a:gd name="T39" fmla="*/ 40 h 41"/>
                      <a:gd name="T40" fmla="*/ 55 w 75"/>
                      <a:gd name="T41" fmla="*/ 41 h 41"/>
                      <a:gd name="T42" fmla="*/ 45 w 75"/>
                      <a:gd name="T43" fmla="*/ 38 h 41"/>
                      <a:gd name="T44" fmla="*/ 34 w 75"/>
                      <a:gd name="T45" fmla="*/ 36 h 41"/>
                      <a:gd name="T46" fmla="*/ 24 w 75"/>
                      <a:gd name="T47" fmla="*/ 32 h 41"/>
                      <a:gd name="T48" fmla="*/ 10 w 75"/>
                      <a:gd name="T49" fmla="*/ 26 h 41"/>
                      <a:gd name="T50" fmla="*/ 2 w 75"/>
                      <a:gd name="T51" fmla="*/ 16 h 41"/>
                      <a:gd name="T52" fmla="*/ 0 w 75"/>
                      <a:gd name="T53" fmla="*/ 4 h 41"/>
                      <a:gd name="T54" fmla="*/ 0 w 75"/>
                      <a:gd name="T55" fmla="*/ 4 h 41"/>
                      <a:gd name="T56" fmla="*/ 0 w 75"/>
                      <a:gd name="T57" fmla="*/ 3 h 41"/>
                      <a:gd name="T58" fmla="*/ 0 w 75"/>
                      <a:gd name="T59" fmla="*/ 1 h 41"/>
                      <a:gd name="T60" fmla="*/ 0 w 75"/>
                      <a:gd name="T61" fmla="*/ 0 h 41"/>
                      <a:gd name="T62" fmla="*/ 1 w 75"/>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41">
                        <a:moveTo>
                          <a:pt x="1" y="0"/>
                        </a:moveTo>
                        <a:lnTo>
                          <a:pt x="4" y="0"/>
                        </a:lnTo>
                        <a:lnTo>
                          <a:pt x="4" y="1"/>
                        </a:lnTo>
                        <a:lnTo>
                          <a:pt x="4" y="8"/>
                        </a:lnTo>
                        <a:lnTo>
                          <a:pt x="5" y="13"/>
                        </a:lnTo>
                        <a:lnTo>
                          <a:pt x="6" y="17"/>
                        </a:lnTo>
                        <a:lnTo>
                          <a:pt x="10" y="22"/>
                        </a:lnTo>
                        <a:lnTo>
                          <a:pt x="16" y="25"/>
                        </a:lnTo>
                        <a:lnTo>
                          <a:pt x="21" y="28"/>
                        </a:lnTo>
                        <a:lnTo>
                          <a:pt x="26" y="29"/>
                        </a:lnTo>
                        <a:lnTo>
                          <a:pt x="32" y="30"/>
                        </a:lnTo>
                        <a:lnTo>
                          <a:pt x="42" y="34"/>
                        </a:lnTo>
                        <a:lnTo>
                          <a:pt x="51" y="37"/>
                        </a:lnTo>
                        <a:lnTo>
                          <a:pt x="62" y="36"/>
                        </a:lnTo>
                        <a:lnTo>
                          <a:pt x="71" y="30"/>
                        </a:lnTo>
                        <a:lnTo>
                          <a:pt x="73" y="30"/>
                        </a:lnTo>
                        <a:lnTo>
                          <a:pt x="74" y="30"/>
                        </a:lnTo>
                        <a:lnTo>
                          <a:pt x="75" y="32"/>
                        </a:lnTo>
                        <a:lnTo>
                          <a:pt x="74" y="33"/>
                        </a:lnTo>
                        <a:lnTo>
                          <a:pt x="65" y="40"/>
                        </a:lnTo>
                        <a:lnTo>
                          <a:pt x="55" y="41"/>
                        </a:lnTo>
                        <a:lnTo>
                          <a:pt x="45" y="38"/>
                        </a:lnTo>
                        <a:lnTo>
                          <a:pt x="34" y="36"/>
                        </a:lnTo>
                        <a:lnTo>
                          <a:pt x="24" y="32"/>
                        </a:lnTo>
                        <a:lnTo>
                          <a:pt x="10" y="26"/>
                        </a:lnTo>
                        <a:lnTo>
                          <a:pt x="2" y="16"/>
                        </a:lnTo>
                        <a:lnTo>
                          <a:pt x="0" y="4"/>
                        </a:lnTo>
                        <a:lnTo>
                          <a:pt x="0" y="4"/>
                        </a:lnTo>
                        <a:lnTo>
                          <a:pt x="0" y="3"/>
                        </a:lnTo>
                        <a:lnTo>
                          <a:pt x="0" y="1"/>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Freeform 33">
                    <a:extLst>
                      <a:ext uri="{FF2B5EF4-FFF2-40B4-BE49-F238E27FC236}">
                        <a16:creationId xmlns:a16="http://schemas.microsoft.com/office/drawing/2014/main" id="{98E2F4F8-269C-26FF-5A07-10C5103B1286}"/>
                      </a:ext>
                    </a:extLst>
                  </p:cNvPr>
                  <p:cNvSpPr>
                    <a:spLocks/>
                  </p:cNvSpPr>
                  <p:nvPr/>
                </p:nvSpPr>
                <p:spPr bwMode="auto">
                  <a:xfrm>
                    <a:off x="1211014" y="1744465"/>
                    <a:ext cx="197471" cy="107711"/>
                  </a:xfrm>
                  <a:custGeom>
                    <a:avLst/>
                    <a:gdLst>
                      <a:gd name="T0" fmla="*/ 194 w 396"/>
                      <a:gd name="T1" fmla="*/ 5 h 216"/>
                      <a:gd name="T2" fmla="*/ 251 w 396"/>
                      <a:gd name="T3" fmla="*/ 17 h 216"/>
                      <a:gd name="T4" fmla="*/ 267 w 396"/>
                      <a:gd name="T5" fmla="*/ 21 h 216"/>
                      <a:gd name="T6" fmla="*/ 274 w 396"/>
                      <a:gd name="T7" fmla="*/ 28 h 216"/>
                      <a:gd name="T8" fmla="*/ 287 w 396"/>
                      <a:gd name="T9" fmla="*/ 37 h 216"/>
                      <a:gd name="T10" fmla="*/ 329 w 396"/>
                      <a:gd name="T11" fmla="*/ 79 h 216"/>
                      <a:gd name="T12" fmla="*/ 372 w 396"/>
                      <a:gd name="T13" fmla="*/ 124 h 216"/>
                      <a:gd name="T14" fmla="*/ 378 w 396"/>
                      <a:gd name="T15" fmla="*/ 140 h 216"/>
                      <a:gd name="T16" fmla="*/ 381 w 396"/>
                      <a:gd name="T17" fmla="*/ 151 h 216"/>
                      <a:gd name="T18" fmla="*/ 396 w 396"/>
                      <a:gd name="T19" fmla="*/ 175 h 216"/>
                      <a:gd name="T20" fmla="*/ 382 w 396"/>
                      <a:gd name="T21" fmla="*/ 205 h 216"/>
                      <a:gd name="T22" fmla="*/ 341 w 396"/>
                      <a:gd name="T23" fmla="*/ 212 h 216"/>
                      <a:gd name="T24" fmla="*/ 288 w 396"/>
                      <a:gd name="T25" fmla="*/ 192 h 216"/>
                      <a:gd name="T26" fmla="*/ 230 w 396"/>
                      <a:gd name="T27" fmla="*/ 185 h 216"/>
                      <a:gd name="T28" fmla="*/ 214 w 396"/>
                      <a:gd name="T29" fmla="*/ 193 h 216"/>
                      <a:gd name="T30" fmla="*/ 213 w 396"/>
                      <a:gd name="T31" fmla="*/ 191 h 216"/>
                      <a:gd name="T32" fmla="*/ 243 w 396"/>
                      <a:gd name="T33" fmla="*/ 179 h 216"/>
                      <a:gd name="T34" fmla="*/ 311 w 396"/>
                      <a:gd name="T35" fmla="*/ 197 h 216"/>
                      <a:gd name="T36" fmla="*/ 355 w 396"/>
                      <a:gd name="T37" fmla="*/ 209 h 216"/>
                      <a:gd name="T38" fmla="*/ 385 w 396"/>
                      <a:gd name="T39" fmla="*/ 199 h 216"/>
                      <a:gd name="T40" fmla="*/ 389 w 396"/>
                      <a:gd name="T41" fmla="*/ 167 h 216"/>
                      <a:gd name="T42" fmla="*/ 377 w 396"/>
                      <a:gd name="T43" fmla="*/ 150 h 216"/>
                      <a:gd name="T44" fmla="*/ 364 w 396"/>
                      <a:gd name="T45" fmla="*/ 120 h 216"/>
                      <a:gd name="T46" fmla="*/ 327 w 396"/>
                      <a:gd name="T47" fmla="*/ 82 h 216"/>
                      <a:gd name="T48" fmla="*/ 286 w 396"/>
                      <a:gd name="T49" fmla="*/ 42 h 216"/>
                      <a:gd name="T50" fmla="*/ 271 w 396"/>
                      <a:gd name="T51" fmla="*/ 32 h 216"/>
                      <a:gd name="T52" fmla="*/ 271 w 396"/>
                      <a:gd name="T53" fmla="*/ 30 h 216"/>
                      <a:gd name="T54" fmla="*/ 271 w 396"/>
                      <a:gd name="T55" fmla="*/ 28 h 216"/>
                      <a:gd name="T56" fmla="*/ 262 w 396"/>
                      <a:gd name="T57" fmla="*/ 24 h 216"/>
                      <a:gd name="T58" fmla="*/ 221 w 396"/>
                      <a:gd name="T59" fmla="*/ 15 h 216"/>
                      <a:gd name="T60" fmla="*/ 176 w 396"/>
                      <a:gd name="T61" fmla="*/ 5 h 216"/>
                      <a:gd name="T62" fmla="*/ 135 w 396"/>
                      <a:gd name="T63" fmla="*/ 16 h 216"/>
                      <a:gd name="T64" fmla="*/ 95 w 396"/>
                      <a:gd name="T65" fmla="*/ 28 h 216"/>
                      <a:gd name="T66" fmla="*/ 51 w 396"/>
                      <a:gd name="T67" fmla="*/ 48 h 216"/>
                      <a:gd name="T68" fmla="*/ 34 w 396"/>
                      <a:gd name="T69" fmla="*/ 74 h 216"/>
                      <a:gd name="T70" fmla="*/ 21 w 396"/>
                      <a:gd name="T71" fmla="*/ 109 h 216"/>
                      <a:gd name="T72" fmla="*/ 4 w 396"/>
                      <a:gd name="T73" fmla="*/ 150 h 216"/>
                      <a:gd name="T74" fmla="*/ 14 w 396"/>
                      <a:gd name="T75" fmla="*/ 176 h 216"/>
                      <a:gd name="T76" fmla="*/ 17 w 396"/>
                      <a:gd name="T77" fmla="*/ 214 h 216"/>
                      <a:gd name="T78" fmla="*/ 14 w 396"/>
                      <a:gd name="T79" fmla="*/ 216 h 216"/>
                      <a:gd name="T80" fmla="*/ 12 w 396"/>
                      <a:gd name="T81" fmla="*/ 181 h 216"/>
                      <a:gd name="T82" fmla="*/ 1 w 396"/>
                      <a:gd name="T83" fmla="*/ 135 h 216"/>
                      <a:gd name="T84" fmla="*/ 21 w 396"/>
                      <a:gd name="T85" fmla="*/ 101 h 216"/>
                      <a:gd name="T86" fmla="*/ 34 w 396"/>
                      <a:gd name="T87" fmla="*/ 64 h 216"/>
                      <a:gd name="T88" fmla="*/ 61 w 396"/>
                      <a:gd name="T89" fmla="*/ 32 h 216"/>
                      <a:gd name="T90" fmla="*/ 111 w 396"/>
                      <a:gd name="T91" fmla="*/ 21 h 216"/>
                      <a:gd name="T92" fmla="*/ 144 w 396"/>
                      <a:gd name="T93" fmla="*/ 8 h 216"/>
                      <a:gd name="T94" fmla="*/ 173 w 396"/>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216">
                        <a:moveTo>
                          <a:pt x="173" y="0"/>
                        </a:moveTo>
                        <a:lnTo>
                          <a:pt x="182" y="1"/>
                        </a:lnTo>
                        <a:lnTo>
                          <a:pt x="194" y="5"/>
                        </a:lnTo>
                        <a:lnTo>
                          <a:pt x="206" y="9"/>
                        </a:lnTo>
                        <a:lnTo>
                          <a:pt x="229" y="12"/>
                        </a:lnTo>
                        <a:lnTo>
                          <a:pt x="251" y="17"/>
                        </a:lnTo>
                        <a:lnTo>
                          <a:pt x="257" y="19"/>
                        </a:lnTo>
                        <a:lnTo>
                          <a:pt x="262" y="20"/>
                        </a:lnTo>
                        <a:lnTo>
                          <a:pt x="267" y="21"/>
                        </a:lnTo>
                        <a:lnTo>
                          <a:pt x="270" y="22"/>
                        </a:lnTo>
                        <a:lnTo>
                          <a:pt x="271" y="25"/>
                        </a:lnTo>
                        <a:lnTo>
                          <a:pt x="274" y="28"/>
                        </a:lnTo>
                        <a:lnTo>
                          <a:pt x="275" y="30"/>
                        </a:lnTo>
                        <a:lnTo>
                          <a:pt x="278" y="32"/>
                        </a:lnTo>
                        <a:lnTo>
                          <a:pt x="287" y="37"/>
                        </a:lnTo>
                        <a:lnTo>
                          <a:pt x="295" y="44"/>
                        </a:lnTo>
                        <a:lnTo>
                          <a:pt x="312" y="62"/>
                        </a:lnTo>
                        <a:lnTo>
                          <a:pt x="329" y="79"/>
                        </a:lnTo>
                        <a:lnTo>
                          <a:pt x="348" y="98"/>
                        </a:lnTo>
                        <a:lnTo>
                          <a:pt x="366" y="117"/>
                        </a:lnTo>
                        <a:lnTo>
                          <a:pt x="372" y="124"/>
                        </a:lnTo>
                        <a:lnTo>
                          <a:pt x="377" y="134"/>
                        </a:lnTo>
                        <a:lnTo>
                          <a:pt x="377" y="138"/>
                        </a:lnTo>
                        <a:lnTo>
                          <a:pt x="378" y="140"/>
                        </a:lnTo>
                        <a:lnTo>
                          <a:pt x="380" y="144"/>
                        </a:lnTo>
                        <a:lnTo>
                          <a:pt x="380" y="148"/>
                        </a:lnTo>
                        <a:lnTo>
                          <a:pt x="381" y="151"/>
                        </a:lnTo>
                        <a:lnTo>
                          <a:pt x="384" y="154"/>
                        </a:lnTo>
                        <a:lnTo>
                          <a:pt x="392" y="163"/>
                        </a:lnTo>
                        <a:lnTo>
                          <a:pt x="396" y="175"/>
                        </a:lnTo>
                        <a:lnTo>
                          <a:pt x="396" y="187"/>
                        </a:lnTo>
                        <a:lnTo>
                          <a:pt x="390" y="197"/>
                        </a:lnTo>
                        <a:lnTo>
                          <a:pt x="382" y="205"/>
                        </a:lnTo>
                        <a:lnTo>
                          <a:pt x="369" y="212"/>
                        </a:lnTo>
                        <a:lnTo>
                          <a:pt x="356" y="213"/>
                        </a:lnTo>
                        <a:lnTo>
                          <a:pt x="341" y="212"/>
                        </a:lnTo>
                        <a:lnTo>
                          <a:pt x="327" y="208"/>
                        </a:lnTo>
                        <a:lnTo>
                          <a:pt x="314" y="203"/>
                        </a:lnTo>
                        <a:lnTo>
                          <a:pt x="288" y="192"/>
                        </a:lnTo>
                        <a:lnTo>
                          <a:pt x="262" y="184"/>
                        </a:lnTo>
                        <a:lnTo>
                          <a:pt x="246" y="183"/>
                        </a:lnTo>
                        <a:lnTo>
                          <a:pt x="230" y="185"/>
                        </a:lnTo>
                        <a:lnTo>
                          <a:pt x="216" y="192"/>
                        </a:lnTo>
                        <a:lnTo>
                          <a:pt x="216" y="193"/>
                        </a:lnTo>
                        <a:lnTo>
                          <a:pt x="214" y="193"/>
                        </a:lnTo>
                        <a:lnTo>
                          <a:pt x="214" y="193"/>
                        </a:lnTo>
                        <a:lnTo>
                          <a:pt x="213" y="192"/>
                        </a:lnTo>
                        <a:lnTo>
                          <a:pt x="213" y="191"/>
                        </a:lnTo>
                        <a:lnTo>
                          <a:pt x="213" y="189"/>
                        </a:lnTo>
                        <a:lnTo>
                          <a:pt x="227" y="183"/>
                        </a:lnTo>
                        <a:lnTo>
                          <a:pt x="243" y="179"/>
                        </a:lnTo>
                        <a:lnTo>
                          <a:pt x="259" y="180"/>
                        </a:lnTo>
                        <a:lnTo>
                          <a:pt x="286" y="187"/>
                        </a:lnTo>
                        <a:lnTo>
                          <a:pt x="311" y="197"/>
                        </a:lnTo>
                        <a:lnTo>
                          <a:pt x="325" y="203"/>
                        </a:lnTo>
                        <a:lnTo>
                          <a:pt x="340" y="208"/>
                        </a:lnTo>
                        <a:lnTo>
                          <a:pt x="355" y="209"/>
                        </a:lnTo>
                        <a:lnTo>
                          <a:pt x="365" y="208"/>
                        </a:lnTo>
                        <a:lnTo>
                          <a:pt x="376" y="205"/>
                        </a:lnTo>
                        <a:lnTo>
                          <a:pt x="385" y="199"/>
                        </a:lnTo>
                        <a:lnTo>
                          <a:pt x="390" y="191"/>
                        </a:lnTo>
                        <a:lnTo>
                          <a:pt x="392" y="179"/>
                        </a:lnTo>
                        <a:lnTo>
                          <a:pt x="389" y="167"/>
                        </a:lnTo>
                        <a:lnTo>
                          <a:pt x="381" y="156"/>
                        </a:lnTo>
                        <a:lnTo>
                          <a:pt x="378" y="154"/>
                        </a:lnTo>
                        <a:lnTo>
                          <a:pt x="377" y="150"/>
                        </a:lnTo>
                        <a:lnTo>
                          <a:pt x="376" y="146"/>
                        </a:lnTo>
                        <a:lnTo>
                          <a:pt x="372" y="132"/>
                        </a:lnTo>
                        <a:lnTo>
                          <a:pt x="364" y="120"/>
                        </a:lnTo>
                        <a:lnTo>
                          <a:pt x="355" y="110"/>
                        </a:lnTo>
                        <a:lnTo>
                          <a:pt x="344" y="99"/>
                        </a:lnTo>
                        <a:lnTo>
                          <a:pt x="327" y="82"/>
                        </a:lnTo>
                        <a:lnTo>
                          <a:pt x="310" y="65"/>
                        </a:lnTo>
                        <a:lnTo>
                          <a:pt x="298" y="53"/>
                        </a:lnTo>
                        <a:lnTo>
                          <a:pt x="286" y="42"/>
                        </a:lnTo>
                        <a:lnTo>
                          <a:pt x="280" y="38"/>
                        </a:lnTo>
                        <a:lnTo>
                          <a:pt x="275" y="36"/>
                        </a:lnTo>
                        <a:lnTo>
                          <a:pt x="271" y="32"/>
                        </a:lnTo>
                        <a:lnTo>
                          <a:pt x="270" y="32"/>
                        </a:lnTo>
                        <a:lnTo>
                          <a:pt x="270" y="30"/>
                        </a:lnTo>
                        <a:lnTo>
                          <a:pt x="271" y="30"/>
                        </a:lnTo>
                        <a:lnTo>
                          <a:pt x="271" y="29"/>
                        </a:lnTo>
                        <a:lnTo>
                          <a:pt x="271" y="29"/>
                        </a:lnTo>
                        <a:lnTo>
                          <a:pt x="271" y="28"/>
                        </a:lnTo>
                        <a:lnTo>
                          <a:pt x="270" y="26"/>
                        </a:lnTo>
                        <a:lnTo>
                          <a:pt x="267" y="25"/>
                        </a:lnTo>
                        <a:lnTo>
                          <a:pt x="262" y="24"/>
                        </a:lnTo>
                        <a:lnTo>
                          <a:pt x="258" y="22"/>
                        </a:lnTo>
                        <a:lnTo>
                          <a:pt x="235" y="17"/>
                        </a:lnTo>
                        <a:lnTo>
                          <a:pt x="221" y="15"/>
                        </a:lnTo>
                        <a:lnTo>
                          <a:pt x="205" y="13"/>
                        </a:lnTo>
                        <a:lnTo>
                          <a:pt x="189" y="8"/>
                        </a:lnTo>
                        <a:lnTo>
                          <a:pt x="176" y="5"/>
                        </a:lnTo>
                        <a:lnTo>
                          <a:pt x="161" y="7"/>
                        </a:lnTo>
                        <a:lnTo>
                          <a:pt x="147" y="11"/>
                        </a:lnTo>
                        <a:lnTo>
                          <a:pt x="135" y="16"/>
                        </a:lnTo>
                        <a:lnTo>
                          <a:pt x="122" y="22"/>
                        </a:lnTo>
                        <a:lnTo>
                          <a:pt x="110" y="25"/>
                        </a:lnTo>
                        <a:lnTo>
                          <a:pt x="95" y="28"/>
                        </a:lnTo>
                        <a:lnTo>
                          <a:pt x="78" y="29"/>
                        </a:lnTo>
                        <a:lnTo>
                          <a:pt x="63" y="36"/>
                        </a:lnTo>
                        <a:lnTo>
                          <a:pt x="51" y="48"/>
                        </a:lnTo>
                        <a:lnTo>
                          <a:pt x="45" y="56"/>
                        </a:lnTo>
                        <a:lnTo>
                          <a:pt x="38" y="65"/>
                        </a:lnTo>
                        <a:lnTo>
                          <a:pt x="34" y="74"/>
                        </a:lnTo>
                        <a:lnTo>
                          <a:pt x="31" y="85"/>
                        </a:lnTo>
                        <a:lnTo>
                          <a:pt x="27" y="95"/>
                        </a:lnTo>
                        <a:lnTo>
                          <a:pt x="21" y="109"/>
                        </a:lnTo>
                        <a:lnTo>
                          <a:pt x="13" y="119"/>
                        </a:lnTo>
                        <a:lnTo>
                          <a:pt x="6" y="132"/>
                        </a:lnTo>
                        <a:lnTo>
                          <a:pt x="4" y="150"/>
                        </a:lnTo>
                        <a:lnTo>
                          <a:pt x="9" y="166"/>
                        </a:lnTo>
                        <a:lnTo>
                          <a:pt x="12" y="171"/>
                        </a:lnTo>
                        <a:lnTo>
                          <a:pt x="14" y="176"/>
                        </a:lnTo>
                        <a:lnTo>
                          <a:pt x="16" y="183"/>
                        </a:lnTo>
                        <a:lnTo>
                          <a:pt x="18" y="199"/>
                        </a:lnTo>
                        <a:lnTo>
                          <a:pt x="17" y="214"/>
                        </a:lnTo>
                        <a:lnTo>
                          <a:pt x="17" y="216"/>
                        </a:lnTo>
                        <a:lnTo>
                          <a:pt x="16" y="216"/>
                        </a:lnTo>
                        <a:lnTo>
                          <a:pt x="14" y="216"/>
                        </a:lnTo>
                        <a:lnTo>
                          <a:pt x="13" y="213"/>
                        </a:lnTo>
                        <a:lnTo>
                          <a:pt x="14" y="199"/>
                        </a:lnTo>
                        <a:lnTo>
                          <a:pt x="12" y="181"/>
                        </a:lnTo>
                        <a:lnTo>
                          <a:pt x="6" y="167"/>
                        </a:lnTo>
                        <a:lnTo>
                          <a:pt x="0" y="151"/>
                        </a:lnTo>
                        <a:lnTo>
                          <a:pt x="1" y="135"/>
                        </a:lnTo>
                        <a:lnTo>
                          <a:pt x="6" y="123"/>
                        </a:lnTo>
                        <a:lnTo>
                          <a:pt x="14" y="111"/>
                        </a:lnTo>
                        <a:lnTo>
                          <a:pt x="21" y="101"/>
                        </a:lnTo>
                        <a:lnTo>
                          <a:pt x="25" y="89"/>
                        </a:lnTo>
                        <a:lnTo>
                          <a:pt x="29" y="75"/>
                        </a:lnTo>
                        <a:lnTo>
                          <a:pt x="34" y="64"/>
                        </a:lnTo>
                        <a:lnTo>
                          <a:pt x="42" y="52"/>
                        </a:lnTo>
                        <a:lnTo>
                          <a:pt x="51" y="41"/>
                        </a:lnTo>
                        <a:lnTo>
                          <a:pt x="61" y="32"/>
                        </a:lnTo>
                        <a:lnTo>
                          <a:pt x="78" y="25"/>
                        </a:lnTo>
                        <a:lnTo>
                          <a:pt x="95" y="22"/>
                        </a:lnTo>
                        <a:lnTo>
                          <a:pt x="111" y="21"/>
                        </a:lnTo>
                        <a:lnTo>
                          <a:pt x="127" y="16"/>
                        </a:lnTo>
                        <a:lnTo>
                          <a:pt x="135" y="12"/>
                        </a:lnTo>
                        <a:lnTo>
                          <a:pt x="144" y="8"/>
                        </a:lnTo>
                        <a:lnTo>
                          <a:pt x="153" y="5"/>
                        </a:lnTo>
                        <a:lnTo>
                          <a:pt x="163" y="3"/>
                        </a:lnTo>
                        <a:lnTo>
                          <a:pt x="17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5" name="Freeform 34">
                    <a:extLst>
                      <a:ext uri="{FF2B5EF4-FFF2-40B4-BE49-F238E27FC236}">
                        <a16:creationId xmlns:a16="http://schemas.microsoft.com/office/drawing/2014/main" id="{B7178F5A-2F74-9388-B8E6-FE6C361F179B}"/>
                      </a:ext>
                    </a:extLst>
                  </p:cNvPr>
                  <p:cNvSpPr>
                    <a:spLocks/>
                  </p:cNvSpPr>
                  <p:nvPr/>
                </p:nvSpPr>
                <p:spPr bwMode="auto">
                  <a:xfrm>
                    <a:off x="1285314" y="1705569"/>
                    <a:ext cx="15459" cy="40890"/>
                  </a:xfrm>
                  <a:custGeom>
                    <a:avLst/>
                    <a:gdLst>
                      <a:gd name="T0" fmla="*/ 12 w 31"/>
                      <a:gd name="T1" fmla="*/ 0 h 82"/>
                      <a:gd name="T2" fmla="*/ 14 w 31"/>
                      <a:gd name="T3" fmla="*/ 1 h 82"/>
                      <a:gd name="T4" fmla="*/ 14 w 31"/>
                      <a:gd name="T5" fmla="*/ 2 h 82"/>
                      <a:gd name="T6" fmla="*/ 14 w 31"/>
                      <a:gd name="T7" fmla="*/ 4 h 82"/>
                      <a:gd name="T8" fmla="*/ 12 w 31"/>
                      <a:gd name="T9" fmla="*/ 5 h 82"/>
                      <a:gd name="T10" fmla="*/ 7 w 31"/>
                      <a:gd name="T11" fmla="*/ 8 h 82"/>
                      <a:gd name="T12" fmla="*/ 4 w 31"/>
                      <a:gd name="T13" fmla="*/ 14 h 82"/>
                      <a:gd name="T14" fmla="*/ 4 w 31"/>
                      <a:gd name="T15" fmla="*/ 22 h 82"/>
                      <a:gd name="T16" fmla="*/ 4 w 31"/>
                      <a:gd name="T17" fmla="*/ 29 h 82"/>
                      <a:gd name="T18" fmla="*/ 6 w 31"/>
                      <a:gd name="T19" fmla="*/ 33 h 82"/>
                      <a:gd name="T20" fmla="*/ 6 w 31"/>
                      <a:gd name="T21" fmla="*/ 38 h 82"/>
                      <a:gd name="T22" fmla="*/ 7 w 31"/>
                      <a:gd name="T23" fmla="*/ 44 h 82"/>
                      <a:gd name="T24" fmla="*/ 10 w 31"/>
                      <a:gd name="T25" fmla="*/ 49 h 82"/>
                      <a:gd name="T26" fmla="*/ 14 w 31"/>
                      <a:gd name="T27" fmla="*/ 53 h 82"/>
                      <a:gd name="T28" fmla="*/ 19 w 31"/>
                      <a:gd name="T29" fmla="*/ 55 h 82"/>
                      <a:gd name="T30" fmla="*/ 23 w 31"/>
                      <a:gd name="T31" fmla="*/ 59 h 82"/>
                      <a:gd name="T32" fmla="*/ 25 w 31"/>
                      <a:gd name="T33" fmla="*/ 63 h 82"/>
                      <a:gd name="T34" fmla="*/ 28 w 31"/>
                      <a:gd name="T35" fmla="*/ 69 h 82"/>
                      <a:gd name="T36" fmla="*/ 31 w 31"/>
                      <a:gd name="T37" fmla="*/ 74 h 82"/>
                      <a:gd name="T38" fmla="*/ 31 w 31"/>
                      <a:gd name="T39" fmla="*/ 79 h 82"/>
                      <a:gd name="T40" fmla="*/ 28 w 31"/>
                      <a:gd name="T41" fmla="*/ 82 h 82"/>
                      <a:gd name="T42" fmla="*/ 27 w 31"/>
                      <a:gd name="T43" fmla="*/ 82 h 82"/>
                      <a:gd name="T44" fmla="*/ 25 w 31"/>
                      <a:gd name="T45" fmla="*/ 82 h 82"/>
                      <a:gd name="T46" fmla="*/ 25 w 31"/>
                      <a:gd name="T47" fmla="*/ 81 h 82"/>
                      <a:gd name="T48" fmla="*/ 25 w 31"/>
                      <a:gd name="T49" fmla="*/ 79 h 82"/>
                      <a:gd name="T50" fmla="*/ 27 w 31"/>
                      <a:gd name="T51" fmla="*/ 78 h 82"/>
                      <a:gd name="T52" fmla="*/ 27 w 31"/>
                      <a:gd name="T53" fmla="*/ 75 h 82"/>
                      <a:gd name="T54" fmla="*/ 25 w 31"/>
                      <a:gd name="T55" fmla="*/ 74 h 82"/>
                      <a:gd name="T56" fmla="*/ 25 w 31"/>
                      <a:gd name="T57" fmla="*/ 71 h 82"/>
                      <a:gd name="T58" fmla="*/ 24 w 31"/>
                      <a:gd name="T59" fmla="*/ 69 h 82"/>
                      <a:gd name="T60" fmla="*/ 24 w 31"/>
                      <a:gd name="T61" fmla="*/ 67 h 82"/>
                      <a:gd name="T62" fmla="*/ 24 w 31"/>
                      <a:gd name="T63" fmla="*/ 67 h 82"/>
                      <a:gd name="T64" fmla="*/ 20 w 31"/>
                      <a:gd name="T65" fmla="*/ 62 h 82"/>
                      <a:gd name="T66" fmla="*/ 15 w 31"/>
                      <a:gd name="T67" fmla="*/ 58 h 82"/>
                      <a:gd name="T68" fmla="*/ 11 w 31"/>
                      <a:gd name="T69" fmla="*/ 57 h 82"/>
                      <a:gd name="T70" fmla="*/ 8 w 31"/>
                      <a:gd name="T71" fmla="*/ 53 h 82"/>
                      <a:gd name="T72" fmla="*/ 7 w 31"/>
                      <a:gd name="T73" fmla="*/ 50 h 82"/>
                      <a:gd name="T74" fmla="*/ 2 w 31"/>
                      <a:gd name="T75" fmla="*/ 38 h 82"/>
                      <a:gd name="T76" fmla="*/ 0 w 31"/>
                      <a:gd name="T77" fmla="*/ 24 h 82"/>
                      <a:gd name="T78" fmla="*/ 0 w 31"/>
                      <a:gd name="T79" fmla="*/ 17 h 82"/>
                      <a:gd name="T80" fmla="*/ 2 w 31"/>
                      <a:gd name="T81" fmla="*/ 9 h 82"/>
                      <a:gd name="T82" fmla="*/ 6 w 31"/>
                      <a:gd name="T83" fmla="*/ 4 h 82"/>
                      <a:gd name="T84" fmla="*/ 12 w 31"/>
                      <a:gd name="T8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82">
                        <a:moveTo>
                          <a:pt x="12" y="0"/>
                        </a:moveTo>
                        <a:lnTo>
                          <a:pt x="14" y="1"/>
                        </a:lnTo>
                        <a:lnTo>
                          <a:pt x="14" y="2"/>
                        </a:lnTo>
                        <a:lnTo>
                          <a:pt x="14" y="4"/>
                        </a:lnTo>
                        <a:lnTo>
                          <a:pt x="12" y="5"/>
                        </a:lnTo>
                        <a:lnTo>
                          <a:pt x="7" y="8"/>
                        </a:lnTo>
                        <a:lnTo>
                          <a:pt x="4" y="14"/>
                        </a:lnTo>
                        <a:lnTo>
                          <a:pt x="4" y="22"/>
                        </a:lnTo>
                        <a:lnTo>
                          <a:pt x="4" y="29"/>
                        </a:lnTo>
                        <a:lnTo>
                          <a:pt x="6" y="33"/>
                        </a:lnTo>
                        <a:lnTo>
                          <a:pt x="6" y="38"/>
                        </a:lnTo>
                        <a:lnTo>
                          <a:pt x="7" y="44"/>
                        </a:lnTo>
                        <a:lnTo>
                          <a:pt x="10" y="49"/>
                        </a:lnTo>
                        <a:lnTo>
                          <a:pt x="14" y="53"/>
                        </a:lnTo>
                        <a:lnTo>
                          <a:pt x="19" y="55"/>
                        </a:lnTo>
                        <a:lnTo>
                          <a:pt x="23" y="59"/>
                        </a:lnTo>
                        <a:lnTo>
                          <a:pt x="25" y="63"/>
                        </a:lnTo>
                        <a:lnTo>
                          <a:pt x="28" y="69"/>
                        </a:lnTo>
                        <a:lnTo>
                          <a:pt x="31" y="74"/>
                        </a:lnTo>
                        <a:lnTo>
                          <a:pt x="31" y="79"/>
                        </a:lnTo>
                        <a:lnTo>
                          <a:pt x="28" y="82"/>
                        </a:lnTo>
                        <a:lnTo>
                          <a:pt x="27" y="82"/>
                        </a:lnTo>
                        <a:lnTo>
                          <a:pt x="25" y="82"/>
                        </a:lnTo>
                        <a:lnTo>
                          <a:pt x="25" y="81"/>
                        </a:lnTo>
                        <a:lnTo>
                          <a:pt x="25" y="79"/>
                        </a:lnTo>
                        <a:lnTo>
                          <a:pt x="27" y="78"/>
                        </a:lnTo>
                        <a:lnTo>
                          <a:pt x="27" y="75"/>
                        </a:lnTo>
                        <a:lnTo>
                          <a:pt x="25" y="74"/>
                        </a:lnTo>
                        <a:lnTo>
                          <a:pt x="25" y="71"/>
                        </a:lnTo>
                        <a:lnTo>
                          <a:pt x="24" y="69"/>
                        </a:lnTo>
                        <a:lnTo>
                          <a:pt x="24" y="67"/>
                        </a:lnTo>
                        <a:lnTo>
                          <a:pt x="24" y="67"/>
                        </a:lnTo>
                        <a:lnTo>
                          <a:pt x="20" y="62"/>
                        </a:lnTo>
                        <a:lnTo>
                          <a:pt x="15" y="58"/>
                        </a:lnTo>
                        <a:lnTo>
                          <a:pt x="11" y="57"/>
                        </a:lnTo>
                        <a:lnTo>
                          <a:pt x="8" y="53"/>
                        </a:lnTo>
                        <a:lnTo>
                          <a:pt x="7" y="50"/>
                        </a:lnTo>
                        <a:lnTo>
                          <a:pt x="2" y="38"/>
                        </a:lnTo>
                        <a:lnTo>
                          <a:pt x="0" y="24"/>
                        </a:lnTo>
                        <a:lnTo>
                          <a:pt x="0" y="17"/>
                        </a:lnTo>
                        <a:lnTo>
                          <a:pt x="2" y="9"/>
                        </a:lnTo>
                        <a:lnTo>
                          <a:pt x="6" y="4"/>
                        </a:lnTo>
                        <a:lnTo>
                          <a:pt x="1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6" name="Freeform 35">
                    <a:extLst>
                      <a:ext uri="{FF2B5EF4-FFF2-40B4-BE49-F238E27FC236}">
                        <a16:creationId xmlns:a16="http://schemas.microsoft.com/office/drawing/2014/main" id="{49472B3E-E06D-C025-A3FF-43CEC93D0394}"/>
                      </a:ext>
                    </a:extLst>
                  </p:cNvPr>
                  <p:cNvSpPr>
                    <a:spLocks/>
                  </p:cNvSpPr>
                  <p:nvPr/>
                </p:nvSpPr>
                <p:spPr bwMode="auto">
                  <a:xfrm>
                    <a:off x="1258386" y="1911517"/>
                    <a:ext cx="48869" cy="24435"/>
                  </a:xfrm>
                  <a:custGeom>
                    <a:avLst/>
                    <a:gdLst>
                      <a:gd name="T0" fmla="*/ 95 w 98"/>
                      <a:gd name="T1" fmla="*/ 0 h 49"/>
                      <a:gd name="T2" fmla="*/ 98 w 98"/>
                      <a:gd name="T3" fmla="*/ 0 h 49"/>
                      <a:gd name="T4" fmla="*/ 98 w 98"/>
                      <a:gd name="T5" fmla="*/ 1 h 49"/>
                      <a:gd name="T6" fmla="*/ 97 w 98"/>
                      <a:gd name="T7" fmla="*/ 3 h 49"/>
                      <a:gd name="T8" fmla="*/ 77 w 98"/>
                      <a:gd name="T9" fmla="*/ 16 h 49"/>
                      <a:gd name="T10" fmla="*/ 56 w 98"/>
                      <a:gd name="T11" fmla="*/ 25 h 49"/>
                      <a:gd name="T12" fmla="*/ 45 w 98"/>
                      <a:gd name="T13" fmla="*/ 28 h 49"/>
                      <a:gd name="T14" fmla="*/ 33 w 98"/>
                      <a:gd name="T15" fmla="*/ 30 h 49"/>
                      <a:gd name="T16" fmla="*/ 21 w 98"/>
                      <a:gd name="T17" fmla="*/ 34 h 49"/>
                      <a:gd name="T18" fmla="*/ 11 w 98"/>
                      <a:gd name="T19" fmla="*/ 40 h 49"/>
                      <a:gd name="T20" fmla="*/ 4 w 98"/>
                      <a:gd name="T21" fmla="*/ 48 h 49"/>
                      <a:gd name="T22" fmla="*/ 3 w 98"/>
                      <a:gd name="T23" fmla="*/ 49 h 49"/>
                      <a:gd name="T24" fmla="*/ 1 w 98"/>
                      <a:gd name="T25" fmla="*/ 48 h 49"/>
                      <a:gd name="T26" fmla="*/ 0 w 98"/>
                      <a:gd name="T27" fmla="*/ 48 h 49"/>
                      <a:gd name="T28" fmla="*/ 0 w 98"/>
                      <a:gd name="T29" fmla="*/ 45 h 49"/>
                      <a:gd name="T30" fmla="*/ 8 w 98"/>
                      <a:gd name="T31" fmla="*/ 37 h 49"/>
                      <a:gd name="T32" fmla="*/ 19 w 98"/>
                      <a:gd name="T33" fmla="*/ 32 h 49"/>
                      <a:gd name="T34" fmla="*/ 29 w 98"/>
                      <a:gd name="T35" fmla="*/ 28 h 49"/>
                      <a:gd name="T36" fmla="*/ 40 w 98"/>
                      <a:gd name="T37" fmla="*/ 25 h 49"/>
                      <a:gd name="T38" fmla="*/ 60 w 98"/>
                      <a:gd name="T39" fmla="*/ 19 h 49"/>
                      <a:gd name="T40" fmla="*/ 78 w 98"/>
                      <a:gd name="T41" fmla="*/ 11 h 49"/>
                      <a:gd name="T42" fmla="*/ 94 w 98"/>
                      <a:gd name="T43" fmla="*/ 0 h 49"/>
                      <a:gd name="T44" fmla="*/ 95 w 98"/>
                      <a:gd name="T4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49">
                        <a:moveTo>
                          <a:pt x="95" y="0"/>
                        </a:moveTo>
                        <a:lnTo>
                          <a:pt x="98" y="0"/>
                        </a:lnTo>
                        <a:lnTo>
                          <a:pt x="98" y="1"/>
                        </a:lnTo>
                        <a:lnTo>
                          <a:pt x="97" y="3"/>
                        </a:lnTo>
                        <a:lnTo>
                          <a:pt x="77" y="16"/>
                        </a:lnTo>
                        <a:lnTo>
                          <a:pt x="56" y="25"/>
                        </a:lnTo>
                        <a:lnTo>
                          <a:pt x="45" y="28"/>
                        </a:lnTo>
                        <a:lnTo>
                          <a:pt x="33" y="30"/>
                        </a:lnTo>
                        <a:lnTo>
                          <a:pt x="21" y="34"/>
                        </a:lnTo>
                        <a:lnTo>
                          <a:pt x="11" y="40"/>
                        </a:lnTo>
                        <a:lnTo>
                          <a:pt x="4" y="48"/>
                        </a:lnTo>
                        <a:lnTo>
                          <a:pt x="3" y="49"/>
                        </a:lnTo>
                        <a:lnTo>
                          <a:pt x="1" y="48"/>
                        </a:lnTo>
                        <a:lnTo>
                          <a:pt x="0" y="48"/>
                        </a:lnTo>
                        <a:lnTo>
                          <a:pt x="0" y="45"/>
                        </a:lnTo>
                        <a:lnTo>
                          <a:pt x="8" y="37"/>
                        </a:lnTo>
                        <a:lnTo>
                          <a:pt x="19" y="32"/>
                        </a:lnTo>
                        <a:lnTo>
                          <a:pt x="29" y="28"/>
                        </a:lnTo>
                        <a:lnTo>
                          <a:pt x="40" y="25"/>
                        </a:lnTo>
                        <a:lnTo>
                          <a:pt x="60" y="19"/>
                        </a:lnTo>
                        <a:lnTo>
                          <a:pt x="78" y="11"/>
                        </a:lnTo>
                        <a:lnTo>
                          <a:pt x="94" y="0"/>
                        </a:lnTo>
                        <a:lnTo>
                          <a:pt x="9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7" name="Freeform 36">
                    <a:extLst>
                      <a:ext uri="{FF2B5EF4-FFF2-40B4-BE49-F238E27FC236}">
                        <a16:creationId xmlns:a16="http://schemas.microsoft.com/office/drawing/2014/main" id="{3ED6E160-3A34-51D2-CD14-84F81539679F}"/>
                      </a:ext>
                    </a:extLst>
                  </p:cNvPr>
                  <p:cNvSpPr>
                    <a:spLocks/>
                  </p:cNvSpPr>
                  <p:nvPr/>
                </p:nvSpPr>
                <p:spPr bwMode="auto">
                  <a:xfrm>
                    <a:off x="1290301" y="1957893"/>
                    <a:ext cx="47872" cy="4987"/>
                  </a:xfrm>
                  <a:custGeom>
                    <a:avLst/>
                    <a:gdLst>
                      <a:gd name="T0" fmla="*/ 95 w 96"/>
                      <a:gd name="T1" fmla="*/ 0 h 10"/>
                      <a:gd name="T2" fmla="*/ 96 w 96"/>
                      <a:gd name="T3" fmla="*/ 0 h 10"/>
                      <a:gd name="T4" fmla="*/ 96 w 96"/>
                      <a:gd name="T5" fmla="*/ 1 h 10"/>
                      <a:gd name="T6" fmla="*/ 96 w 96"/>
                      <a:gd name="T7" fmla="*/ 4 h 10"/>
                      <a:gd name="T8" fmla="*/ 95 w 96"/>
                      <a:gd name="T9" fmla="*/ 4 h 10"/>
                      <a:gd name="T10" fmla="*/ 64 w 96"/>
                      <a:gd name="T11" fmla="*/ 9 h 10"/>
                      <a:gd name="T12" fmla="*/ 31 w 96"/>
                      <a:gd name="T13" fmla="*/ 10 h 10"/>
                      <a:gd name="T14" fmla="*/ 1 w 96"/>
                      <a:gd name="T15" fmla="*/ 5 h 10"/>
                      <a:gd name="T16" fmla="*/ 0 w 96"/>
                      <a:gd name="T17" fmla="*/ 4 h 10"/>
                      <a:gd name="T18" fmla="*/ 0 w 96"/>
                      <a:gd name="T19" fmla="*/ 2 h 10"/>
                      <a:gd name="T20" fmla="*/ 0 w 96"/>
                      <a:gd name="T21" fmla="*/ 1 h 10"/>
                      <a:gd name="T22" fmla="*/ 1 w 96"/>
                      <a:gd name="T23" fmla="*/ 1 h 10"/>
                      <a:gd name="T24" fmla="*/ 33 w 96"/>
                      <a:gd name="T25" fmla="*/ 6 h 10"/>
                      <a:gd name="T26" fmla="*/ 63 w 96"/>
                      <a:gd name="T27" fmla="*/ 5 h 10"/>
                      <a:gd name="T28" fmla="*/ 95 w 96"/>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0">
                        <a:moveTo>
                          <a:pt x="95" y="0"/>
                        </a:moveTo>
                        <a:lnTo>
                          <a:pt x="96" y="0"/>
                        </a:lnTo>
                        <a:lnTo>
                          <a:pt x="96" y="1"/>
                        </a:lnTo>
                        <a:lnTo>
                          <a:pt x="96" y="4"/>
                        </a:lnTo>
                        <a:lnTo>
                          <a:pt x="95" y="4"/>
                        </a:lnTo>
                        <a:lnTo>
                          <a:pt x="64" y="9"/>
                        </a:lnTo>
                        <a:lnTo>
                          <a:pt x="31" y="10"/>
                        </a:lnTo>
                        <a:lnTo>
                          <a:pt x="1" y="5"/>
                        </a:lnTo>
                        <a:lnTo>
                          <a:pt x="0" y="4"/>
                        </a:lnTo>
                        <a:lnTo>
                          <a:pt x="0" y="2"/>
                        </a:lnTo>
                        <a:lnTo>
                          <a:pt x="0" y="1"/>
                        </a:lnTo>
                        <a:lnTo>
                          <a:pt x="1" y="1"/>
                        </a:lnTo>
                        <a:lnTo>
                          <a:pt x="33" y="6"/>
                        </a:lnTo>
                        <a:lnTo>
                          <a:pt x="63" y="5"/>
                        </a:lnTo>
                        <a:lnTo>
                          <a:pt x="9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8" name="Freeform 37">
                    <a:extLst>
                      <a:ext uri="{FF2B5EF4-FFF2-40B4-BE49-F238E27FC236}">
                        <a16:creationId xmlns:a16="http://schemas.microsoft.com/office/drawing/2014/main" id="{696342AA-14F7-1526-612F-CAF36383108B}"/>
                      </a:ext>
                    </a:extLst>
                  </p:cNvPr>
                  <p:cNvSpPr>
                    <a:spLocks/>
                  </p:cNvSpPr>
                  <p:nvPr/>
                </p:nvSpPr>
                <p:spPr bwMode="auto">
                  <a:xfrm>
                    <a:off x="1203035" y="1864144"/>
                    <a:ext cx="75298" cy="30917"/>
                  </a:xfrm>
                  <a:custGeom>
                    <a:avLst/>
                    <a:gdLst>
                      <a:gd name="T0" fmla="*/ 148 w 151"/>
                      <a:gd name="T1" fmla="*/ 0 h 62"/>
                      <a:gd name="T2" fmla="*/ 151 w 151"/>
                      <a:gd name="T3" fmla="*/ 0 h 62"/>
                      <a:gd name="T4" fmla="*/ 151 w 151"/>
                      <a:gd name="T5" fmla="*/ 1 h 62"/>
                      <a:gd name="T6" fmla="*/ 151 w 151"/>
                      <a:gd name="T7" fmla="*/ 2 h 62"/>
                      <a:gd name="T8" fmla="*/ 149 w 151"/>
                      <a:gd name="T9" fmla="*/ 4 h 62"/>
                      <a:gd name="T10" fmla="*/ 138 w 151"/>
                      <a:gd name="T11" fmla="*/ 6 h 62"/>
                      <a:gd name="T12" fmla="*/ 126 w 151"/>
                      <a:gd name="T13" fmla="*/ 9 h 62"/>
                      <a:gd name="T14" fmla="*/ 114 w 151"/>
                      <a:gd name="T15" fmla="*/ 14 h 62"/>
                      <a:gd name="T16" fmla="*/ 103 w 151"/>
                      <a:gd name="T17" fmla="*/ 23 h 62"/>
                      <a:gd name="T18" fmla="*/ 95 w 151"/>
                      <a:gd name="T19" fmla="*/ 34 h 62"/>
                      <a:gd name="T20" fmla="*/ 85 w 151"/>
                      <a:gd name="T21" fmla="*/ 43 h 62"/>
                      <a:gd name="T22" fmla="*/ 74 w 151"/>
                      <a:gd name="T23" fmla="*/ 50 h 62"/>
                      <a:gd name="T24" fmla="*/ 59 w 151"/>
                      <a:gd name="T25" fmla="*/ 55 h 62"/>
                      <a:gd name="T26" fmla="*/ 45 w 151"/>
                      <a:gd name="T27" fmla="*/ 61 h 62"/>
                      <a:gd name="T28" fmla="*/ 29 w 151"/>
                      <a:gd name="T29" fmla="*/ 62 h 62"/>
                      <a:gd name="T30" fmla="*/ 14 w 151"/>
                      <a:gd name="T31" fmla="*/ 61 h 62"/>
                      <a:gd name="T32" fmla="*/ 1 w 151"/>
                      <a:gd name="T33" fmla="*/ 53 h 62"/>
                      <a:gd name="T34" fmla="*/ 0 w 151"/>
                      <a:gd name="T35" fmla="*/ 51 h 62"/>
                      <a:gd name="T36" fmla="*/ 1 w 151"/>
                      <a:gd name="T37" fmla="*/ 50 h 62"/>
                      <a:gd name="T38" fmla="*/ 2 w 151"/>
                      <a:gd name="T39" fmla="*/ 49 h 62"/>
                      <a:gd name="T40" fmla="*/ 4 w 151"/>
                      <a:gd name="T41" fmla="*/ 50 h 62"/>
                      <a:gd name="T42" fmla="*/ 16 w 151"/>
                      <a:gd name="T43" fmla="*/ 57 h 62"/>
                      <a:gd name="T44" fmla="*/ 32 w 151"/>
                      <a:gd name="T45" fmla="*/ 58 h 62"/>
                      <a:gd name="T46" fmla="*/ 47 w 151"/>
                      <a:gd name="T47" fmla="*/ 57 h 62"/>
                      <a:gd name="T48" fmla="*/ 63 w 151"/>
                      <a:gd name="T49" fmla="*/ 51 h 62"/>
                      <a:gd name="T50" fmla="*/ 77 w 151"/>
                      <a:gd name="T51" fmla="*/ 43 h 62"/>
                      <a:gd name="T52" fmla="*/ 89 w 151"/>
                      <a:gd name="T53" fmla="*/ 34 h 62"/>
                      <a:gd name="T54" fmla="*/ 100 w 151"/>
                      <a:gd name="T55" fmla="*/ 21 h 62"/>
                      <a:gd name="T56" fmla="*/ 114 w 151"/>
                      <a:gd name="T57" fmla="*/ 9 h 62"/>
                      <a:gd name="T58" fmla="*/ 124 w 151"/>
                      <a:gd name="T59" fmla="*/ 5 h 62"/>
                      <a:gd name="T60" fmla="*/ 136 w 151"/>
                      <a:gd name="T61" fmla="*/ 2 h 62"/>
                      <a:gd name="T62" fmla="*/ 148 w 151"/>
                      <a:gd name="T6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62">
                        <a:moveTo>
                          <a:pt x="148" y="0"/>
                        </a:moveTo>
                        <a:lnTo>
                          <a:pt x="151" y="0"/>
                        </a:lnTo>
                        <a:lnTo>
                          <a:pt x="151" y="1"/>
                        </a:lnTo>
                        <a:lnTo>
                          <a:pt x="151" y="2"/>
                        </a:lnTo>
                        <a:lnTo>
                          <a:pt x="149" y="4"/>
                        </a:lnTo>
                        <a:lnTo>
                          <a:pt x="138" y="6"/>
                        </a:lnTo>
                        <a:lnTo>
                          <a:pt x="126" y="9"/>
                        </a:lnTo>
                        <a:lnTo>
                          <a:pt x="114" y="14"/>
                        </a:lnTo>
                        <a:lnTo>
                          <a:pt x="103" y="23"/>
                        </a:lnTo>
                        <a:lnTo>
                          <a:pt x="95" y="34"/>
                        </a:lnTo>
                        <a:lnTo>
                          <a:pt x="85" y="43"/>
                        </a:lnTo>
                        <a:lnTo>
                          <a:pt x="74" y="50"/>
                        </a:lnTo>
                        <a:lnTo>
                          <a:pt x="59" y="55"/>
                        </a:lnTo>
                        <a:lnTo>
                          <a:pt x="45" y="61"/>
                        </a:lnTo>
                        <a:lnTo>
                          <a:pt x="29" y="62"/>
                        </a:lnTo>
                        <a:lnTo>
                          <a:pt x="14" y="61"/>
                        </a:lnTo>
                        <a:lnTo>
                          <a:pt x="1" y="53"/>
                        </a:lnTo>
                        <a:lnTo>
                          <a:pt x="0" y="51"/>
                        </a:lnTo>
                        <a:lnTo>
                          <a:pt x="1" y="50"/>
                        </a:lnTo>
                        <a:lnTo>
                          <a:pt x="2" y="49"/>
                        </a:lnTo>
                        <a:lnTo>
                          <a:pt x="4" y="50"/>
                        </a:lnTo>
                        <a:lnTo>
                          <a:pt x="16" y="57"/>
                        </a:lnTo>
                        <a:lnTo>
                          <a:pt x="32" y="58"/>
                        </a:lnTo>
                        <a:lnTo>
                          <a:pt x="47" y="57"/>
                        </a:lnTo>
                        <a:lnTo>
                          <a:pt x="63" y="51"/>
                        </a:lnTo>
                        <a:lnTo>
                          <a:pt x="77" y="43"/>
                        </a:lnTo>
                        <a:lnTo>
                          <a:pt x="89" y="34"/>
                        </a:lnTo>
                        <a:lnTo>
                          <a:pt x="100" y="21"/>
                        </a:lnTo>
                        <a:lnTo>
                          <a:pt x="114" y="9"/>
                        </a:lnTo>
                        <a:lnTo>
                          <a:pt x="124" y="5"/>
                        </a:lnTo>
                        <a:lnTo>
                          <a:pt x="136" y="2"/>
                        </a:lnTo>
                        <a:lnTo>
                          <a:pt x="14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9" name="Freeform 38">
                    <a:extLst>
                      <a:ext uri="{FF2B5EF4-FFF2-40B4-BE49-F238E27FC236}">
                        <a16:creationId xmlns:a16="http://schemas.microsoft.com/office/drawing/2014/main" id="{8C906826-3BEA-2A82-ECB4-35961D505EC8}"/>
                      </a:ext>
                    </a:extLst>
                  </p:cNvPr>
                  <p:cNvSpPr>
                    <a:spLocks/>
                  </p:cNvSpPr>
                  <p:nvPr/>
                </p:nvSpPr>
                <p:spPr bwMode="auto">
                  <a:xfrm>
                    <a:off x="1259883" y="1811286"/>
                    <a:ext cx="180018" cy="189492"/>
                  </a:xfrm>
                  <a:custGeom>
                    <a:avLst/>
                    <a:gdLst>
                      <a:gd name="T0" fmla="*/ 51 w 361"/>
                      <a:gd name="T1" fmla="*/ 1 h 380"/>
                      <a:gd name="T2" fmla="*/ 57 w 361"/>
                      <a:gd name="T3" fmla="*/ 6 h 380"/>
                      <a:gd name="T4" fmla="*/ 55 w 361"/>
                      <a:gd name="T5" fmla="*/ 25 h 380"/>
                      <a:gd name="T6" fmla="*/ 39 w 361"/>
                      <a:gd name="T7" fmla="*/ 42 h 380"/>
                      <a:gd name="T8" fmla="*/ 29 w 361"/>
                      <a:gd name="T9" fmla="*/ 62 h 380"/>
                      <a:gd name="T10" fmla="*/ 31 w 361"/>
                      <a:gd name="T11" fmla="*/ 91 h 380"/>
                      <a:gd name="T12" fmla="*/ 41 w 361"/>
                      <a:gd name="T13" fmla="*/ 107 h 380"/>
                      <a:gd name="T14" fmla="*/ 47 w 361"/>
                      <a:gd name="T15" fmla="*/ 110 h 380"/>
                      <a:gd name="T16" fmla="*/ 55 w 361"/>
                      <a:gd name="T17" fmla="*/ 112 h 380"/>
                      <a:gd name="T18" fmla="*/ 82 w 361"/>
                      <a:gd name="T19" fmla="*/ 119 h 380"/>
                      <a:gd name="T20" fmla="*/ 111 w 361"/>
                      <a:gd name="T21" fmla="*/ 131 h 380"/>
                      <a:gd name="T22" fmla="*/ 137 w 361"/>
                      <a:gd name="T23" fmla="*/ 156 h 380"/>
                      <a:gd name="T24" fmla="*/ 156 w 361"/>
                      <a:gd name="T25" fmla="*/ 192 h 380"/>
                      <a:gd name="T26" fmla="*/ 172 w 361"/>
                      <a:gd name="T27" fmla="*/ 230 h 380"/>
                      <a:gd name="T28" fmla="*/ 194 w 361"/>
                      <a:gd name="T29" fmla="*/ 253 h 380"/>
                      <a:gd name="T30" fmla="*/ 213 w 361"/>
                      <a:gd name="T31" fmla="*/ 267 h 380"/>
                      <a:gd name="T32" fmla="*/ 218 w 361"/>
                      <a:gd name="T33" fmla="*/ 274 h 380"/>
                      <a:gd name="T34" fmla="*/ 219 w 361"/>
                      <a:gd name="T35" fmla="*/ 283 h 380"/>
                      <a:gd name="T36" fmla="*/ 219 w 361"/>
                      <a:gd name="T37" fmla="*/ 292 h 380"/>
                      <a:gd name="T38" fmla="*/ 230 w 361"/>
                      <a:gd name="T39" fmla="*/ 320 h 380"/>
                      <a:gd name="T40" fmla="*/ 268 w 361"/>
                      <a:gd name="T41" fmla="*/ 357 h 380"/>
                      <a:gd name="T42" fmla="*/ 306 w 361"/>
                      <a:gd name="T43" fmla="*/ 372 h 380"/>
                      <a:gd name="T44" fmla="*/ 333 w 361"/>
                      <a:gd name="T45" fmla="*/ 372 h 380"/>
                      <a:gd name="T46" fmla="*/ 352 w 361"/>
                      <a:gd name="T47" fmla="*/ 372 h 380"/>
                      <a:gd name="T48" fmla="*/ 361 w 361"/>
                      <a:gd name="T49" fmla="*/ 378 h 380"/>
                      <a:gd name="T50" fmla="*/ 359 w 361"/>
                      <a:gd name="T51" fmla="*/ 380 h 380"/>
                      <a:gd name="T52" fmla="*/ 348 w 361"/>
                      <a:gd name="T53" fmla="*/ 376 h 380"/>
                      <a:gd name="T54" fmla="*/ 325 w 361"/>
                      <a:gd name="T55" fmla="*/ 377 h 380"/>
                      <a:gd name="T56" fmla="*/ 298 w 361"/>
                      <a:gd name="T57" fmla="*/ 374 h 380"/>
                      <a:gd name="T58" fmla="*/ 257 w 361"/>
                      <a:gd name="T59" fmla="*/ 353 h 380"/>
                      <a:gd name="T60" fmla="*/ 222 w 361"/>
                      <a:gd name="T61" fmla="*/ 312 h 380"/>
                      <a:gd name="T62" fmla="*/ 217 w 361"/>
                      <a:gd name="T63" fmla="*/ 302 h 380"/>
                      <a:gd name="T64" fmla="*/ 216 w 361"/>
                      <a:gd name="T65" fmla="*/ 288 h 380"/>
                      <a:gd name="T66" fmla="*/ 213 w 361"/>
                      <a:gd name="T67" fmla="*/ 274 h 380"/>
                      <a:gd name="T68" fmla="*/ 194 w 361"/>
                      <a:gd name="T69" fmla="*/ 258 h 380"/>
                      <a:gd name="T70" fmla="*/ 170 w 361"/>
                      <a:gd name="T71" fmla="*/ 234 h 380"/>
                      <a:gd name="T72" fmla="*/ 152 w 361"/>
                      <a:gd name="T73" fmla="*/ 194 h 380"/>
                      <a:gd name="T74" fmla="*/ 136 w 361"/>
                      <a:gd name="T75" fmla="*/ 161 h 380"/>
                      <a:gd name="T76" fmla="*/ 114 w 361"/>
                      <a:gd name="T77" fmla="*/ 139 h 380"/>
                      <a:gd name="T78" fmla="*/ 87 w 361"/>
                      <a:gd name="T79" fmla="*/ 124 h 380"/>
                      <a:gd name="T80" fmla="*/ 55 w 361"/>
                      <a:gd name="T81" fmla="*/ 118 h 380"/>
                      <a:gd name="T82" fmla="*/ 34 w 361"/>
                      <a:gd name="T83" fmla="*/ 104 h 380"/>
                      <a:gd name="T84" fmla="*/ 26 w 361"/>
                      <a:gd name="T85" fmla="*/ 87 h 380"/>
                      <a:gd name="T86" fmla="*/ 25 w 361"/>
                      <a:gd name="T87" fmla="*/ 62 h 380"/>
                      <a:gd name="T88" fmla="*/ 33 w 361"/>
                      <a:gd name="T89" fmla="*/ 45 h 380"/>
                      <a:gd name="T90" fmla="*/ 42 w 361"/>
                      <a:gd name="T91" fmla="*/ 34 h 380"/>
                      <a:gd name="T92" fmla="*/ 49 w 361"/>
                      <a:gd name="T93" fmla="*/ 26 h 380"/>
                      <a:gd name="T94" fmla="*/ 54 w 361"/>
                      <a:gd name="T95" fmla="*/ 18 h 380"/>
                      <a:gd name="T96" fmla="*/ 54 w 361"/>
                      <a:gd name="T97" fmla="*/ 10 h 380"/>
                      <a:gd name="T98" fmla="*/ 43 w 361"/>
                      <a:gd name="T99" fmla="*/ 4 h 380"/>
                      <a:gd name="T100" fmla="*/ 31 w 361"/>
                      <a:gd name="T101" fmla="*/ 10 h 380"/>
                      <a:gd name="T102" fmla="*/ 16 w 361"/>
                      <a:gd name="T103" fmla="*/ 21 h 380"/>
                      <a:gd name="T104" fmla="*/ 0 w 361"/>
                      <a:gd name="T105" fmla="*/ 22 h 380"/>
                      <a:gd name="T106" fmla="*/ 0 w 361"/>
                      <a:gd name="T107" fmla="*/ 20 h 380"/>
                      <a:gd name="T108" fmla="*/ 12 w 361"/>
                      <a:gd name="T109" fmla="*/ 17 h 380"/>
                      <a:gd name="T110" fmla="*/ 30 w 361"/>
                      <a:gd name="T111" fmla="*/ 6 h 380"/>
                      <a:gd name="T112" fmla="*/ 39 w 361"/>
                      <a:gd name="T113" fmla="*/ 1 h 380"/>
                      <a:gd name="T114" fmla="*/ 47 w 361"/>
                      <a:gd name="T115"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 h="380">
                        <a:moveTo>
                          <a:pt x="47" y="0"/>
                        </a:moveTo>
                        <a:lnTo>
                          <a:pt x="51" y="1"/>
                        </a:lnTo>
                        <a:lnTo>
                          <a:pt x="54" y="4"/>
                        </a:lnTo>
                        <a:lnTo>
                          <a:pt x="57" y="6"/>
                        </a:lnTo>
                        <a:lnTo>
                          <a:pt x="59" y="16"/>
                        </a:lnTo>
                        <a:lnTo>
                          <a:pt x="55" y="25"/>
                        </a:lnTo>
                        <a:lnTo>
                          <a:pt x="47" y="34"/>
                        </a:lnTo>
                        <a:lnTo>
                          <a:pt x="39" y="42"/>
                        </a:lnTo>
                        <a:lnTo>
                          <a:pt x="34" y="49"/>
                        </a:lnTo>
                        <a:lnTo>
                          <a:pt x="29" y="62"/>
                        </a:lnTo>
                        <a:lnTo>
                          <a:pt x="29" y="77"/>
                        </a:lnTo>
                        <a:lnTo>
                          <a:pt x="31" y="91"/>
                        </a:lnTo>
                        <a:lnTo>
                          <a:pt x="38" y="103"/>
                        </a:lnTo>
                        <a:lnTo>
                          <a:pt x="41" y="107"/>
                        </a:lnTo>
                        <a:lnTo>
                          <a:pt x="45" y="108"/>
                        </a:lnTo>
                        <a:lnTo>
                          <a:pt x="47" y="110"/>
                        </a:lnTo>
                        <a:lnTo>
                          <a:pt x="51" y="111"/>
                        </a:lnTo>
                        <a:lnTo>
                          <a:pt x="55" y="112"/>
                        </a:lnTo>
                        <a:lnTo>
                          <a:pt x="69" y="118"/>
                        </a:lnTo>
                        <a:lnTo>
                          <a:pt x="82" y="119"/>
                        </a:lnTo>
                        <a:lnTo>
                          <a:pt x="98" y="123"/>
                        </a:lnTo>
                        <a:lnTo>
                          <a:pt x="111" y="131"/>
                        </a:lnTo>
                        <a:lnTo>
                          <a:pt x="125" y="143"/>
                        </a:lnTo>
                        <a:lnTo>
                          <a:pt x="137" y="156"/>
                        </a:lnTo>
                        <a:lnTo>
                          <a:pt x="148" y="173"/>
                        </a:lnTo>
                        <a:lnTo>
                          <a:pt x="156" y="192"/>
                        </a:lnTo>
                        <a:lnTo>
                          <a:pt x="163" y="212"/>
                        </a:lnTo>
                        <a:lnTo>
                          <a:pt x="172" y="230"/>
                        </a:lnTo>
                        <a:lnTo>
                          <a:pt x="185" y="246"/>
                        </a:lnTo>
                        <a:lnTo>
                          <a:pt x="194" y="253"/>
                        </a:lnTo>
                        <a:lnTo>
                          <a:pt x="205" y="259"/>
                        </a:lnTo>
                        <a:lnTo>
                          <a:pt x="213" y="267"/>
                        </a:lnTo>
                        <a:lnTo>
                          <a:pt x="216" y="270"/>
                        </a:lnTo>
                        <a:lnTo>
                          <a:pt x="218" y="274"/>
                        </a:lnTo>
                        <a:lnTo>
                          <a:pt x="218" y="278"/>
                        </a:lnTo>
                        <a:lnTo>
                          <a:pt x="219" y="283"/>
                        </a:lnTo>
                        <a:lnTo>
                          <a:pt x="219" y="287"/>
                        </a:lnTo>
                        <a:lnTo>
                          <a:pt x="219" y="292"/>
                        </a:lnTo>
                        <a:lnTo>
                          <a:pt x="219" y="298"/>
                        </a:lnTo>
                        <a:lnTo>
                          <a:pt x="230" y="320"/>
                        </a:lnTo>
                        <a:lnTo>
                          <a:pt x="247" y="340"/>
                        </a:lnTo>
                        <a:lnTo>
                          <a:pt x="268" y="357"/>
                        </a:lnTo>
                        <a:lnTo>
                          <a:pt x="291" y="368"/>
                        </a:lnTo>
                        <a:lnTo>
                          <a:pt x="306" y="372"/>
                        </a:lnTo>
                        <a:lnTo>
                          <a:pt x="319" y="373"/>
                        </a:lnTo>
                        <a:lnTo>
                          <a:pt x="333" y="372"/>
                        </a:lnTo>
                        <a:lnTo>
                          <a:pt x="343" y="372"/>
                        </a:lnTo>
                        <a:lnTo>
                          <a:pt x="352" y="372"/>
                        </a:lnTo>
                        <a:lnTo>
                          <a:pt x="360" y="377"/>
                        </a:lnTo>
                        <a:lnTo>
                          <a:pt x="361" y="378"/>
                        </a:lnTo>
                        <a:lnTo>
                          <a:pt x="360" y="380"/>
                        </a:lnTo>
                        <a:lnTo>
                          <a:pt x="359" y="380"/>
                        </a:lnTo>
                        <a:lnTo>
                          <a:pt x="357" y="380"/>
                        </a:lnTo>
                        <a:lnTo>
                          <a:pt x="348" y="376"/>
                        </a:lnTo>
                        <a:lnTo>
                          <a:pt x="337" y="374"/>
                        </a:lnTo>
                        <a:lnTo>
                          <a:pt x="325" y="377"/>
                        </a:lnTo>
                        <a:lnTo>
                          <a:pt x="316" y="377"/>
                        </a:lnTo>
                        <a:lnTo>
                          <a:pt x="298" y="374"/>
                        </a:lnTo>
                        <a:lnTo>
                          <a:pt x="279" y="368"/>
                        </a:lnTo>
                        <a:lnTo>
                          <a:pt x="257" y="353"/>
                        </a:lnTo>
                        <a:lnTo>
                          <a:pt x="237" y="335"/>
                        </a:lnTo>
                        <a:lnTo>
                          <a:pt x="222" y="312"/>
                        </a:lnTo>
                        <a:lnTo>
                          <a:pt x="219" y="307"/>
                        </a:lnTo>
                        <a:lnTo>
                          <a:pt x="217" y="302"/>
                        </a:lnTo>
                        <a:lnTo>
                          <a:pt x="216" y="295"/>
                        </a:lnTo>
                        <a:lnTo>
                          <a:pt x="216" y="288"/>
                        </a:lnTo>
                        <a:lnTo>
                          <a:pt x="216" y="280"/>
                        </a:lnTo>
                        <a:lnTo>
                          <a:pt x="213" y="274"/>
                        </a:lnTo>
                        <a:lnTo>
                          <a:pt x="205" y="265"/>
                        </a:lnTo>
                        <a:lnTo>
                          <a:pt x="194" y="258"/>
                        </a:lnTo>
                        <a:lnTo>
                          <a:pt x="185" y="250"/>
                        </a:lnTo>
                        <a:lnTo>
                          <a:pt x="170" y="234"/>
                        </a:lnTo>
                        <a:lnTo>
                          <a:pt x="160" y="216"/>
                        </a:lnTo>
                        <a:lnTo>
                          <a:pt x="152" y="194"/>
                        </a:lnTo>
                        <a:lnTo>
                          <a:pt x="144" y="175"/>
                        </a:lnTo>
                        <a:lnTo>
                          <a:pt x="136" y="161"/>
                        </a:lnTo>
                        <a:lnTo>
                          <a:pt x="125" y="149"/>
                        </a:lnTo>
                        <a:lnTo>
                          <a:pt x="114" y="139"/>
                        </a:lnTo>
                        <a:lnTo>
                          <a:pt x="100" y="129"/>
                        </a:lnTo>
                        <a:lnTo>
                          <a:pt x="87" y="124"/>
                        </a:lnTo>
                        <a:lnTo>
                          <a:pt x="71" y="122"/>
                        </a:lnTo>
                        <a:lnTo>
                          <a:pt x="55" y="118"/>
                        </a:lnTo>
                        <a:lnTo>
                          <a:pt x="39" y="111"/>
                        </a:lnTo>
                        <a:lnTo>
                          <a:pt x="34" y="104"/>
                        </a:lnTo>
                        <a:lnTo>
                          <a:pt x="29" y="95"/>
                        </a:lnTo>
                        <a:lnTo>
                          <a:pt x="26" y="87"/>
                        </a:lnTo>
                        <a:lnTo>
                          <a:pt x="25" y="75"/>
                        </a:lnTo>
                        <a:lnTo>
                          <a:pt x="25" y="62"/>
                        </a:lnTo>
                        <a:lnTo>
                          <a:pt x="29" y="50"/>
                        </a:lnTo>
                        <a:lnTo>
                          <a:pt x="33" y="45"/>
                        </a:lnTo>
                        <a:lnTo>
                          <a:pt x="37" y="39"/>
                        </a:lnTo>
                        <a:lnTo>
                          <a:pt x="42" y="34"/>
                        </a:lnTo>
                        <a:lnTo>
                          <a:pt x="46" y="29"/>
                        </a:lnTo>
                        <a:lnTo>
                          <a:pt x="49" y="26"/>
                        </a:lnTo>
                        <a:lnTo>
                          <a:pt x="51" y="22"/>
                        </a:lnTo>
                        <a:lnTo>
                          <a:pt x="54" y="18"/>
                        </a:lnTo>
                        <a:lnTo>
                          <a:pt x="54" y="14"/>
                        </a:lnTo>
                        <a:lnTo>
                          <a:pt x="54" y="10"/>
                        </a:lnTo>
                        <a:lnTo>
                          <a:pt x="49" y="5"/>
                        </a:lnTo>
                        <a:lnTo>
                          <a:pt x="43" y="4"/>
                        </a:lnTo>
                        <a:lnTo>
                          <a:pt x="37" y="6"/>
                        </a:lnTo>
                        <a:lnTo>
                          <a:pt x="31" y="10"/>
                        </a:lnTo>
                        <a:lnTo>
                          <a:pt x="27" y="14"/>
                        </a:lnTo>
                        <a:lnTo>
                          <a:pt x="16" y="21"/>
                        </a:lnTo>
                        <a:lnTo>
                          <a:pt x="1" y="24"/>
                        </a:lnTo>
                        <a:lnTo>
                          <a:pt x="0" y="22"/>
                        </a:lnTo>
                        <a:lnTo>
                          <a:pt x="0" y="21"/>
                        </a:lnTo>
                        <a:lnTo>
                          <a:pt x="0" y="20"/>
                        </a:lnTo>
                        <a:lnTo>
                          <a:pt x="1" y="20"/>
                        </a:lnTo>
                        <a:lnTo>
                          <a:pt x="12" y="17"/>
                        </a:lnTo>
                        <a:lnTo>
                          <a:pt x="21" y="13"/>
                        </a:lnTo>
                        <a:lnTo>
                          <a:pt x="30" y="6"/>
                        </a:lnTo>
                        <a:lnTo>
                          <a:pt x="34" y="4"/>
                        </a:lnTo>
                        <a:lnTo>
                          <a:pt x="39" y="1"/>
                        </a:lnTo>
                        <a:lnTo>
                          <a:pt x="43" y="0"/>
                        </a:lnTo>
                        <a:lnTo>
                          <a:pt x="4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0" name="Freeform 39">
                    <a:extLst>
                      <a:ext uri="{FF2B5EF4-FFF2-40B4-BE49-F238E27FC236}">
                        <a16:creationId xmlns:a16="http://schemas.microsoft.com/office/drawing/2014/main" id="{3863E63C-6C03-9F10-0B7C-510BAC5DF108}"/>
                      </a:ext>
                    </a:extLst>
                  </p:cNvPr>
                  <p:cNvSpPr>
                    <a:spLocks/>
                  </p:cNvSpPr>
                  <p:nvPr/>
                </p:nvSpPr>
                <p:spPr bwMode="auto">
                  <a:xfrm>
                    <a:off x="1331191" y="1799318"/>
                    <a:ext cx="20445" cy="35405"/>
                  </a:xfrm>
                  <a:custGeom>
                    <a:avLst/>
                    <a:gdLst>
                      <a:gd name="T0" fmla="*/ 27 w 41"/>
                      <a:gd name="T1" fmla="*/ 0 h 71"/>
                      <a:gd name="T2" fmla="*/ 29 w 41"/>
                      <a:gd name="T3" fmla="*/ 1 h 71"/>
                      <a:gd name="T4" fmla="*/ 30 w 41"/>
                      <a:gd name="T5" fmla="*/ 1 h 71"/>
                      <a:gd name="T6" fmla="*/ 31 w 41"/>
                      <a:gd name="T7" fmla="*/ 3 h 71"/>
                      <a:gd name="T8" fmla="*/ 31 w 41"/>
                      <a:gd name="T9" fmla="*/ 4 h 71"/>
                      <a:gd name="T10" fmla="*/ 34 w 41"/>
                      <a:gd name="T11" fmla="*/ 8 h 71"/>
                      <a:gd name="T12" fmla="*/ 39 w 41"/>
                      <a:gd name="T13" fmla="*/ 16 h 71"/>
                      <a:gd name="T14" fmla="*/ 41 w 41"/>
                      <a:gd name="T15" fmla="*/ 24 h 71"/>
                      <a:gd name="T16" fmla="*/ 39 w 41"/>
                      <a:gd name="T17" fmla="*/ 30 h 71"/>
                      <a:gd name="T18" fmla="*/ 35 w 41"/>
                      <a:gd name="T19" fmla="*/ 36 h 71"/>
                      <a:gd name="T20" fmla="*/ 31 w 41"/>
                      <a:gd name="T21" fmla="*/ 40 h 71"/>
                      <a:gd name="T22" fmla="*/ 26 w 41"/>
                      <a:gd name="T23" fmla="*/ 44 h 71"/>
                      <a:gd name="T24" fmla="*/ 24 w 41"/>
                      <a:gd name="T25" fmla="*/ 45 h 71"/>
                      <a:gd name="T26" fmla="*/ 21 w 41"/>
                      <a:gd name="T27" fmla="*/ 48 h 71"/>
                      <a:gd name="T28" fmla="*/ 17 w 41"/>
                      <a:gd name="T29" fmla="*/ 49 h 71"/>
                      <a:gd name="T30" fmla="*/ 14 w 41"/>
                      <a:gd name="T31" fmla="*/ 52 h 71"/>
                      <a:gd name="T32" fmla="*/ 13 w 41"/>
                      <a:gd name="T33" fmla="*/ 54 h 71"/>
                      <a:gd name="T34" fmla="*/ 10 w 41"/>
                      <a:gd name="T35" fmla="*/ 59 h 71"/>
                      <a:gd name="T36" fmla="*/ 9 w 41"/>
                      <a:gd name="T37" fmla="*/ 65 h 71"/>
                      <a:gd name="T38" fmla="*/ 8 w 41"/>
                      <a:gd name="T39" fmla="*/ 66 h 71"/>
                      <a:gd name="T40" fmla="*/ 6 w 41"/>
                      <a:gd name="T41" fmla="*/ 69 h 71"/>
                      <a:gd name="T42" fmla="*/ 5 w 41"/>
                      <a:gd name="T43" fmla="*/ 70 h 71"/>
                      <a:gd name="T44" fmla="*/ 2 w 41"/>
                      <a:gd name="T45" fmla="*/ 71 h 71"/>
                      <a:gd name="T46" fmla="*/ 1 w 41"/>
                      <a:gd name="T47" fmla="*/ 71 h 71"/>
                      <a:gd name="T48" fmla="*/ 0 w 41"/>
                      <a:gd name="T49" fmla="*/ 70 h 71"/>
                      <a:gd name="T50" fmla="*/ 0 w 41"/>
                      <a:gd name="T51" fmla="*/ 69 h 71"/>
                      <a:gd name="T52" fmla="*/ 0 w 41"/>
                      <a:gd name="T53" fmla="*/ 67 h 71"/>
                      <a:gd name="T54" fmla="*/ 1 w 41"/>
                      <a:gd name="T55" fmla="*/ 67 h 71"/>
                      <a:gd name="T56" fmla="*/ 4 w 41"/>
                      <a:gd name="T57" fmla="*/ 66 h 71"/>
                      <a:gd name="T58" fmla="*/ 5 w 41"/>
                      <a:gd name="T59" fmla="*/ 65 h 71"/>
                      <a:gd name="T60" fmla="*/ 6 w 41"/>
                      <a:gd name="T61" fmla="*/ 61 h 71"/>
                      <a:gd name="T62" fmla="*/ 8 w 41"/>
                      <a:gd name="T63" fmla="*/ 57 h 71"/>
                      <a:gd name="T64" fmla="*/ 8 w 41"/>
                      <a:gd name="T65" fmla="*/ 54 h 71"/>
                      <a:gd name="T66" fmla="*/ 9 w 41"/>
                      <a:gd name="T67" fmla="*/ 52 h 71"/>
                      <a:gd name="T68" fmla="*/ 13 w 41"/>
                      <a:gd name="T69" fmla="*/ 48 h 71"/>
                      <a:gd name="T70" fmla="*/ 18 w 41"/>
                      <a:gd name="T71" fmla="*/ 45 h 71"/>
                      <a:gd name="T72" fmla="*/ 22 w 41"/>
                      <a:gd name="T73" fmla="*/ 42 h 71"/>
                      <a:gd name="T74" fmla="*/ 26 w 41"/>
                      <a:gd name="T75" fmla="*/ 38 h 71"/>
                      <a:gd name="T76" fmla="*/ 31 w 41"/>
                      <a:gd name="T77" fmla="*/ 34 h 71"/>
                      <a:gd name="T78" fmla="*/ 34 w 41"/>
                      <a:gd name="T79" fmla="*/ 30 h 71"/>
                      <a:gd name="T80" fmla="*/ 37 w 41"/>
                      <a:gd name="T81" fmla="*/ 26 h 71"/>
                      <a:gd name="T82" fmla="*/ 35 w 41"/>
                      <a:gd name="T83" fmla="*/ 17 h 71"/>
                      <a:gd name="T84" fmla="*/ 30 w 41"/>
                      <a:gd name="T85" fmla="*/ 10 h 71"/>
                      <a:gd name="T86" fmla="*/ 26 w 41"/>
                      <a:gd name="T87" fmla="*/ 4 h 71"/>
                      <a:gd name="T88" fmla="*/ 26 w 41"/>
                      <a:gd name="T89" fmla="*/ 3 h 71"/>
                      <a:gd name="T90" fmla="*/ 26 w 41"/>
                      <a:gd name="T91" fmla="*/ 1 h 71"/>
                      <a:gd name="T92" fmla="*/ 27 w 41"/>
                      <a:gd name="T9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71">
                        <a:moveTo>
                          <a:pt x="27" y="0"/>
                        </a:moveTo>
                        <a:lnTo>
                          <a:pt x="29" y="1"/>
                        </a:lnTo>
                        <a:lnTo>
                          <a:pt x="30" y="1"/>
                        </a:lnTo>
                        <a:lnTo>
                          <a:pt x="31" y="3"/>
                        </a:lnTo>
                        <a:lnTo>
                          <a:pt x="31" y="4"/>
                        </a:lnTo>
                        <a:lnTo>
                          <a:pt x="34" y="8"/>
                        </a:lnTo>
                        <a:lnTo>
                          <a:pt x="39" y="16"/>
                        </a:lnTo>
                        <a:lnTo>
                          <a:pt x="41" y="24"/>
                        </a:lnTo>
                        <a:lnTo>
                          <a:pt x="39" y="30"/>
                        </a:lnTo>
                        <a:lnTo>
                          <a:pt x="35" y="36"/>
                        </a:lnTo>
                        <a:lnTo>
                          <a:pt x="31" y="40"/>
                        </a:lnTo>
                        <a:lnTo>
                          <a:pt x="26" y="44"/>
                        </a:lnTo>
                        <a:lnTo>
                          <a:pt x="24" y="45"/>
                        </a:lnTo>
                        <a:lnTo>
                          <a:pt x="21" y="48"/>
                        </a:lnTo>
                        <a:lnTo>
                          <a:pt x="17" y="49"/>
                        </a:lnTo>
                        <a:lnTo>
                          <a:pt x="14" y="52"/>
                        </a:lnTo>
                        <a:lnTo>
                          <a:pt x="13" y="54"/>
                        </a:lnTo>
                        <a:lnTo>
                          <a:pt x="10" y="59"/>
                        </a:lnTo>
                        <a:lnTo>
                          <a:pt x="9" y="65"/>
                        </a:lnTo>
                        <a:lnTo>
                          <a:pt x="8" y="66"/>
                        </a:lnTo>
                        <a:lnTo>
                          <a:pt x="6" y="69"/>
                        </a:lnTo>
                        <a:lnTo>
                          <a:pt x="5" y="70"/>
                        </a:lnTo>
                        <a:lnTo>
                          <a:pt x="2" y="71"/>
                        </a:lnTo>
                        <a:lnTo>
                          <a:pt x="1" y="71"/>
                        </a:lnTo>
                        <a:lnTo>
                          <a:pt x="0" y="70"/>
                        </a:lnTo>
                        <a:lnTo>
                          <a:pt x="0" y="69"/>
                        </a:lnTo>
                        <a:lnTo>
                          <a:pt x="0" y="67"/>
                        </a:lnTo>
                        <a:lnTo>
                          <a:pt x="1" y="67"/>
                        </a:lnTo>
                        <a:lnTo>
                          <a:pt x="4" y="66"/>
                        </a:lnTo>
                        <a:lnTo>
                          <a:pt x="5" y="65"/>
                        </a:lnTo>
                        <a:lnTo>
                          <a:pt x="6" y="61"/>
                        </a:lnTo>
                        <a:lnTo>
                          <a:pt x="8" y="57"/>
                        </a:lnTo>
                        <a:lnTo>
                          <a:pt x="8" y="54"/>
                        </a:lnTo>
                        <a:lnTo>
                          <a:pt x="9" y="52"/>
                        </a:lnTo>
                        <a:lnTo>
                          <a:pt x="13" y="48"/>
                        </a:lnTo>
                        <a:lnTo>
                          <a:pt x="18" y="45"/>
                        </a:lnTo>
                        <a:lnTo>
                          <a:pt x="22" y="42"/>
                        </a:lnTo>
                        <a:lnTo>
                          <a:pt x="26" y="38"/>
                        </a:lnTo>
                        <a:lnTo>
                          <a:pt x="31" y="34"/>
                        </a:lnTo>
                        <a:lnTo>
                          <a:pt x="34" y="30"/>
                        </a:lnTo>
                        <a:lnTo>
                          <a:pt x="37" y="26"/>
                        </a:lnTo>
                        <a:lnTo>
                          <a:pt x="35" y="17"/>
                        </a:lnTo>
                        <a:lnTo>
                          <a:pt x="30" y="10"/>
                        </a:lnTo>
                        <a:lnTo>
                          <a:pt x="26" y="4"/>
                        </a:lnTo>
                        <a:lnTo>
                          <a:pt x="26" y="3"/>
                        </a:lnTo>
                        <a:lnTo>
                          <a:pt x="26" y="1"/>
                        </a:lnTo>
                        <a:lnTo>
                          <a:pt x="2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1" name="Freeform 40">
                    <a:extLst>
                      <a:ext uri="{FF2B5EF4-FFF2-40B4-BE49-F238E27FC236}">
                        <a16:creationId xmlns:a16="http://schemas.microsoft.com/office/drawing/2014/main" id="{68AF32E9-5A62-75E6-566D-51F86717D885}"/>
                      </a:ext>
                    </a:extLst>
                  </p:cNvPr>
                  <p:cNvSpPr>
                    <a:spLocks/>
                  </p:cNvSpPr>
                  <p:nvPr/>
                </p:nvSpPr>
                <p:spPr bwMode="auto">
                  <a:xfrm>
                    <a:off x="1253899" y="1587386"/>
                    <a:ext cx="30917" cy="58842"/>
                  </a:xfrm>
                  <a:custGeom>
                    <a:avLst/>
                    <a:gdLst>
                      <a:gd name="T0" fmla="*/ 4 w 62"/>
                      <a:gd name="T1" fmla="*/ 0 h 118"/>
                      <a:gd name="T2" fmla="*/ 5 w 62"/>
                      <a:gd name="T3" fmla="*/ 0 h 118"/>
                      <a:gd name="T4" fmla="*/ 5 w 62"/>
                      <a:gd name="T5" fmla="*/ 1 h 118"/>
                      <a:gd name="T6" fmla="*/ 6 w 62"/>
                      <a:gd name="T7" fmla="*/ 5 h 118"/>
                      <a:gd name="T8" fmla="*/ 8 w 62"/>
                      <a:gd name="T9" fmla="*/ 8 h 118"/>
                      <a:gd name="T10" fmla="*/ 9 w 62"/>
                      <a:gd name="T11" fmla="*/ 12 h 118"/>
                      <a:gd name="T12" fmla="*/ 9 w 62"/>
                      <a:gd name="T13" fmla="*/ 16 h 118"/>
                      <a:gd name="T14" fmla="*/ 8 w 62"/>
                      <a:gd name="T15" fmla="*/ 24 h 118"/>
                      <a:gd name="T16" fmla="*/ 6 w 62"/>
                      <a:gd name="T17" fmla="*/ 32 h 118"/>
                      <a:gd name="T18" fmla="*/ 4 w 62"/>
                      <a:gd name="T19" fmla="*/ 44 h 118"/>
                      <a:gd name="T20" fmla="*/ 4 w 62"/>
                      <a:gd name="T21" fmla="*/ 54 h 118"/>
                      <a:gd name="T22" fmla="*/ 5 w 62"/>
                      <a:gd name="T23" fmla="*/ 66 h 118"/>
                      <a:gd name="T24" fmla="*/ 10 w 62"/>
                      <a:gd name="T25" fmla="*/ 75 h 118"/>
                      <a:gd name="T26" fmla="*/ 22 w 62"/>
                      <a:gd name="T27" fmla="*/ 89 h 118"/>
                      <a:gd name="T28" fmla="*/ 36 w 62"/>
                      <a:gd name="T29" fmla="*/ 99 h 118"/>
                      <a:gd name="T30" fmla="*/ 39 w 62"/>
                      <a:gd name="T31" fmla="*/ 102 h 118"/>
                      <a:gd name="T32" fmla="*/ 45 w 62"/>
                      <a:gd name="T33" fmla="*/ 106 h 118"/>
                      <a:gd name="T34" fmla="*/ 50 w 62"/>
                      <a:gd name="T35" fmla="*/ 111 h 118"/>
                      <a:gd name="T36" fmla="*/ 55 w 62"/>
                      <a:gd name="T37" fmla="*/ 114 h 118"/>
                      <a:gd name="T38" fmla="*/ 59 w 62"/>
                      <a:gd name="T39" fmla="*/ 115 h 118"/>
                      <a:gd name="T40" fmla="*/ 61 w 62"/>
                      <a:gd name="T41" fmla="*/ 115 h 118"/>
                      <a:gd name="T42" fmla="*/ 62 w 62"/>
                      <a:gd name="T43" fmla="*/ 115 h 118"/>
                      <a:gd name="T44" fmla="*/ 62 w 62"/>
                      <a:gd name="T45" fmla="*/ 116 h 118"/>
                      <a:gd name="T46" fmla="*/ 61 w 62"/>
                      <a:gd name="T47" fmla="*/ 118 h 118"/>
                      <a:gd name="T48" fmla="*/ 55 w 62"/>
                      <a:gd name="T49" fmla="*/ 118 h 118"/>
                      <a:gd name="T50" fmla="*/ 50 w 62"/>
                      <a:gd name="T51" fmla="*/ 115 h 118"/>
                      <a:gd name="T52" fmla="*/ 43 w 62"/>
                      <a:gd name="T53" fmla="*/ 110 h 118"/>
                      <a:gd name="T54" fmla="*/ 39 w 62"/>
                      <a:gd name="T55" fmla="*/ 107 h 118"/>
                      <a:gd name="T56" fmla="*/ 24 w 62"/>
                      <a:gd name="T57" fmla="*/ 96 h 118"/>
                      <a:gd name="T58" fmla="*/ 10 w 62"/>
                      <a:gd name="T59" fmla="*/ 83 h 118"/>
                      <a:gd name="T60" fmla="*/ 4 w 62"/>
                      <a:gd name="T61" fmla="*/ 74 h 118"/>
                      <a:gd name="T62" fmla="*/ 0 w 62"/>
                      <a:gd name="T63" fmla="*/ 65 h 118"/>
                      <a:gd name="T64" fmla="*/ 0 w 62"/>
                      <a:gd name="T65" fmla="*/ 53 h 118"/>
                      <a:gd name="T66" fmla="*/ 4 w 62"/>
                      <a:gd name="T67" fmla="*/ 26 h 118"/>
                      <a:gd name="T68" fmla="*/ 5 w 62"/>
                      <a:gd name="T69" fmla="*/ 22 h 118"/>
                      <a:gd name="T70" fmla="*/ 5 w 62"/>
                      <a:gd name="T71" fmla="*/ 17 h 118"/>
                      <a:gd name="T72" fmla="*/ 5 w 62"/>
                      <a:gd name="T73" fmla="*/ 13 h 118"/>
                      <a:gd name="T74" fmla="*/ 4 w 62"/>
                      <a:gd name="T75" fmla="*/ 8 h 118"/>
                      <a:gd name="T76" fmla="*/ 2 w 62"/>
                      <a:gd name="T77" fmla="*/ 5 h 118"/>
                      <a:gd name="T78" fmla="*/ 1 w 62"/>
                      <a:gd name="T79" fmla="*/ 2 h 118"/>
                      <a:gd name="T80" fmla="*/ 2 w 62"/>
                      <a:gd name="T81" fmla="*/ 1 h 118"/>
                      <a:gd name="T82" fmla="*/ 2 w 62"/>
                      <a:gd name="T83" fmla="*/ 0 h 118"/>
                      <a:gd name="T84" fmla="*/ 4 w 62"/>
                      <a:gd name="T8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 h="118">
                        <a:moveTo>
                          <a:pt x="4" y="0"/>
                        </a:moveTo>
                        <a:lnTo>
                          <a:pt x="5" y="0"/>
                        </a:lnTo>
                        <a:lnTo>
                          <a:pt x="5" y="1"/>
                        </a:lnTo>
                        <a:lnTo>
                          <a:pt x="6" y="5"/>
                        </a:lnTo>
                        <a:lnTo>
                          <a:pt x="8" y="8"/>
                        </a:lnTo>
                        <a:lnTo>
                          <a:pt x="9" y="12"/>
                        </a:lnTo>
                        <a:lnTo>
                          <a:pt x="9" y="16"/>
                        </a:lnTo>
                        <a:lnTo>
                          <a:pt x="8" y="24"/>
                        </a:lnTo>
                        <a:lnTo>
                          <a:pt x="6" y="32"/>
                        </a:lnTo>
                        <a:lnTo>
                          <a:pt x="4" y="44"/>
                        </a:lnTo>
                        <a:lnTo>
                          <a:pt x="4" y="54"/>
                        </a:lnTo>
                        <a:lnTo>
                          <a:pt x="5" y="66"/>
                        </a:lnTo>
                        <a:lnTo>
                          <a:pt x="10" y="75"/>
                        </a:lnTo>
                        <a:lnTo>
                          <a:pt x="22" y="89"/>
                        </a:lnTo>
                        <a:lnTo>
                          <a:pt x="36" y="99"/>
                        </a:lnTo>
                        <a:lnTo>
                          <a:pt x="39" y="102"/>
                        </a:lnTo>
                        <a:lnTo>
                          <a:pt x="45" y="106"/>
                        </a:lnTo>
                        <a:lnTo>
                          <a:pt x="50" y="111"/>
                        </a:lnTo>
                        <a:lnTo>
                          <a:pt x="55" y="114"/>
                        </a:lnTo>
                        <a:lnTo>
                          <a:pt x="59" y="115"/>
                        </a:lnTo>
                        <a:lnTo>
                          <a:pt x="61" y="115"/>
                        </a:lnTo>
                        <a:lnTo>
                          <a:pt x="62" y="115"/>
                        </a:lnTo>
                        <a:lnTo>
                          <a:pt x="62" y="116"/>
                        </a:lnTo>
                        <a:lnTo>
                          <a:pt x="61" y="118"/>
                        </a:lnTo>
                        <a:lnTo>
                          <a:pt x="55" y="118"/>
                        </a:lnTo>
                        <a:lnTo>
                          <a:pt x="50" y="115"/>
                        </a:lnTo>
                        <a:lnTo>
                          <a:pt x="43" y="110"/>
                        </a:lnTo>
                        <a:lnTo>
                          <a:pt x="39" y="107"/>
                        </a:lnTo>
                        <a:lnTo>
                          <a:pt x="24" y="96"/>
                        </a:lnTo>
                        <a:lnTo>
                          <a:pt x="10" y="83"/>
                        </a:lnTo>
                        <a:lnTo>
                          <a:pt x="4" y="74"/>
                        </a:lnTo>
                        <a:lnTo>
                          <a:pt x="0" y="65"/>
                        </a:lnTo>
                        <a:lnTo>
                          <a:pt x="0" y="53"/>
                        </a:lnTo>
                        <a:lnTo>
                          <a:pt x="4" y="26"/>
                        </a:lnTo>
                        <a:lnTo>
                          <a:pt x="5" y="22"/>
                        </a:lnTo>
                        <a:lnTo>
                          <a:pt x="5" y="17"/>
                        </a:lnTo>
                        <a:lnTo>
                          <a:pt x="5" y="13"/>
                        </a:lnTo>
                        <a:lnTo>
                          <a:pt x="4" y="8"/>
                        </a:lnTo>
                        <a:lnTo>
                          <a:pt x="2" y="5"/>
                        </a:lnTo>
                        <a:lnTo>
                          <a:pt x="1" y="2"/>
                        </a:lnTo>
                        <a:lnTo>
                          <a:pt x="2" y="1"/>
                        </a:lnTo>
                        <a:lnTo>
                          <a:pt x="2" y="0"/>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2" name="Freeform 41">
                    <a:extLst>
                      <a:ext uri="{FF2B5EF4-FFF2-40B4-BE49-F238E27FC236}">
                        <a16:creationId xmlns:a16="http://schemas.microsoft.com/office/drawing/2014/main" id="{7E535070-3E29-D581-C148-9470AD41122F}"/>
                      </a:ext>
                    </a:extLst>
                  </p:cNvPr>
                  <p:cNvSpPr>
                    <a:spLocks/>
                  </p:cNvSpPr>
                  <p:nvPr/>
                </p:nvSpPr>
                <p:spPr bwMode="auto">
                  <a:xfrm>
                    <a:off x="1253899" y="1494635"/>
                    <a:ext cx="36403" cy="93250"/>
                  </a:xfrm>
                  <a:custGeom>
                    <a:avLst/>
                    <a:gdLst>
                      <a:gd name="T0" fmla="*/ 5 w 73"/>
                      <a:gd name="T1" fmla="*/ 0 h 187"/>
                      <a:gd name="T2" fmla="*/ 6 w 73"/>
                      <a:gd name="T3" fmla="*/ 0 h 187"/>
                      <a:gd name="T4" fmla="*/ 8 w 73"/>
                      <a:gd name="T5" fmla="*/ 2 h 187"/>
                      <a:gd name="T6" fmla="*/ 9 w 73"/>
                      <a:gd name="T7" fmla="*/ 3 h 187"/>
                      <a:gd name="T8" fmla="*/ 9 w 73"/>
                      <a:gd name="T9" fmla="*/ 4 h 187"/>
                      <a:gd name="T10" fmla="*/ 9 w 73"/>
                      <a:gd name="T11" fmla="*/ 7 h 187"/>
                      <a:gd name="T12" fmla="*/ 8 w 73"/>
                      <a:gd name="T13" fmla="*/ 7 h 187"/>
                      <a:gd name="T14" fmla="*/ 6 w 73"/>
                      <a:gd name="T15" fmla="*/ 7 h 187"/>
                      <a:gd name="T16" fmla="*/ 5 w 73"/>
                      <a:gd name="T17" fmla="*/ 6 h 187"/>
                      <a:gd name="T18" fmla="*/ 6 w 73"/>
                      <a:gd name="T19" fmla="*/ 10 h 187"/>
                      <a:gd name="T20" fmla="*/ 5 w 73"/>
                      <a:gd name="T21" fmla="*/ 12 h 187"/>
                      <a:gd name="T22" fmla="*/ 5 w 73"/>
                      <a:gd name="T23" fmla="*/ 16 h 187"/>
                      <a:gd name="T24" fmla="*/ 4 w 73"/>
                      <a:gd name="T25" fmla="*/ 20 h 187"/>
                      <a:gd name="T26" fmla="*/ 5 w 73"/>
                      <a:gd name="T27" fmla="*/ 27 h 187"/>
                      <a:gd name="T28" fmla="*/ 6 w 73"/>
                      <a:gd name="T29" fmla="*/ 35 h 187"/>
                      <a:gd name="T30" fmla="*/ 13 w 73"/>
                      <a:gd name="T31" fmla="*/ 47 h 187"/>
                      <a:gd name="T32" fmla="*/ 21 w 73"/>
                      <a:gd name="T33" fmla="*/ 57 h 187"/>
                      <a:gd name="T34" fmla="*/ 33 w 73"/>
                      <a:gd name="T35" fmla="*/ 65 h 187"/>
                      <a:gd name="T36" fmla="*/ 45 w 73"/>
                      <a:gd name="T37" fmla="*/ 76 h 187"/>
                      <a:gd name="T38" fmla="*/ 51 w 73"/>
                      <a:gd name="T39" fmla="*/ 88 h 187"/>
                      <a:gd name="T40" fmla="*/ 53 w 73"/>
                      <a:gd name="T41" fmla="*/ 102 h 187"/>
                      <a:gd name="T42" fmla="*/ 51 w 73"/>
                      <a:gd name="T43" fmla="*/ 116 h 187"/>
                      <a:gd name="T44" fmla="*/ 49 w 73"/>
                      <a:gd name="T45" fmla="*/ 142 h 187"/>
                      <a:gd name="T46" fmla="*/ 50 w 73"/>
                      <a:gd name="T47" fmla="*/ 153 h 187"/>
                      <a:gd name="T48" fmla="*/ 54 w 73"/>
                      <a:gd name="T49" fmla="*/ 163 h 187"/>
                      <a:gd name="T50" fmla="*/ 61 w 73"/>
                      <a:gd name="T51" fmla="*/ 171 h 187"/>
                      <a:gd name="T52" fmla="*/ 65 w 73"/>
                      <a:gd name="T53" fmla="*/ 175 h 187"/>
                      <a:gd name="T54" fmla="*/ 67 w 73"/>
                      <a:gd name="T55" fmla="*/ 178 h 187"/>
                      <a:gd name="T56" fmla="*/ 71 w 73"/>
                      <a:gd name="T57" fmla="*/ 181 h 187"/>
                      <a:gd name="T58" fmla="*/ 73 w 73"/>
                      <a:gd name="T59" fmla="*/ 184 h 187"/>
                      <a:gd name="T60" fmla="*/ 73 w 73"/>
                      <a:gd name="T61" fmla="*/ 186 h 187"/>
                      <a:gd name="T62" fmla="*/ 73 w 73"/>
                      <a:gd name="T63" fmla="*/ 187 h 187"/>
                      <a:gd name="T64" fmla="*/ 71 w 73"/>
                      <a:gd name="T65" fmla="*/ 187 h 187"/>
                      <a:gd name="T66" fmla="*/ 70 w 73"/>
                      <a:gd name="T67" fmla="*/ 187 h 187"/>
                      <a:gd name="T68" fmla="*/ 63 w 73"/>
                      <a:gd name="T69" fmla="*/ 179 h 187"/>
                      <a:gd name="T70" fmla="*/ 57 w 73"/>
                      <a:gd name="T71" fmla="*/ 171 h 187"/>
                      <a:gd name="T72" fmla="*/ 50 w 73"/>
                      <a:gd name="T73" fmla="*/ 165 h 187"/>
                      <a:gd name="T74" fmla="*/ 46 w 73"/>
                      <a:gd name="T75" fmla="*/ 158 h 187"/>
                      <a:gd name="T76" fmla="*/ 45 w 73"/>
                      <a:gd name="T77" fmla="*/ 151 h 187"/>
                      <a:gd name="T78" fmla="*/ 45 w 73"/>
                      <a:gd name="T79" fmla="*/ 145 h 187"/>
                      <a:gd name="T80" fmla="*/ 47 w 73"/>
                      <a:gd name="T81" fmla="*/ 112 h 187"/>
                      <a:gd name="T82" fmla="*/ 49 w 73"/>
                      <a:gd name="T83" fmla="*/ 98 h 187"/>
                      <a:gd name="T84" fmla="*/ 46 w 73"/>
                      <a:gd name="T85" fmla="*/ 88 h 187"/>
                      <a:gd name="T86" fmla="*/ 38 w 73"/>
                      <a:gd name="T87" fmla="*/ 77 h 187"/>
                      <a:gd name="T88" fmla="*/ 29 w 73"/>
                      <a:gd name="T89" fmla="*/ 68 h 187"/>
                      <a:gd name="T90" fmla="*/ 20 w 73"/>
                      <a:gd name="T91" fmla="*/ 60 h 187"/>
                      <a:gd name="T92" fmla="*/ 10 w 73"/>
                      <a:gd name="T93" fmla="*/ 52 h 187"/>
                      <a:gd name="T94" fmla="*/ 4 w 73"/>
                      <a:gd name="T95" fmla="*/ 41 h 187"/>
                      <a:gd name="T96" fmla="*/ 1 w 73"/>
                      <a:gd name="T97" fmla="*/ 28 h 187"/>
                      <a:gd name="T98" fmla="*/ 0 w 73"/>
                      <a:gd name="T99" fmla="*/ 15 h 187"/>
                      <a:gd name="T100" fmla="*/ 4 w 73"/>
                      <a:gd name="T101" fmla="*/ 2 h 187"/>
                      <a:gd name="T102" fmla="*/ 5 w 73"/>
                      <a:gd name="T103" fmla="*/ 2 h 187"/>
                      <a:gd name="T104" fmla="*/ 5 w 73"/>
                      <a:gd name="T10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187">
                        <a:moveTo>
                          <a:pt x="5" y="0"/>
                        </a:moveTo>
                        <a:lnTo>
                          <a:pt x="6" y="0"/>
                        </a:lnTo>
                        <a:lnTo>
                          <a:pt x="8" y="2"/>
                        </a:lnTo>
                        <a:lnTo>
                          <a:pt x="9" y="3"/>
                        </a:lnTo>
                        <a:lnTo>
                          <a:pt x="9" y="4"/>
                        </a:lnTo>
                        <a:lnTo>
                          <a:pt x="9" y="7"/>
                        </a:lnTo>
                        <a:lnTo>
                          <a:pt x="8" y="7"/>
                        </a:lnTo>
                        <a:lnTo>
                          <a:pt x="6" y="7"/>
                        </a:lnTo>
                        <a:lnTo>
                          <a:pt x="5" y="6"/>
                        </a:lnTo>
                        <a:lnTo>
                          <a:pt x="6" y="10"/>
                        </a:lnTo>
                        <a:lnTo>
                          <a:pt x="5" y="12"/>
                        </a:lnTo>
                        <a:lnTo>
                          <a:pt x="5" y="16"/>
                        </a:lnTo>
                        <a:lnTo>
                          <a:pt x="4" y="20"/>
                        </a:lnTo>
                        <a:lnTo>
                          <a:pt x="5" y="27"/>
                        </a:lnTo>
                        <a:lnTo>
                          <a:pt x="6" y="35"/>
                        </a:lnTo>
                        <a:lnTo>
                          <a:pt x="13" y="47"/>
                        </a:lnTo>
                        <a:lnTo>
                          <a:pt x="21" y="57"/>
                        </a:lnTo>
                        <a:lnTo>
                          <a:pt x="33" y="65"/>
                        </a:lnTo>
                        <a:lnTo>
                          <a:pt x="45" y="76"/>
                        </a:lnTo>
                        <a:lnTo>
                          <a:pt x="51" y="88"/>
                        </a:lnTo>
                        <a:lnTo>
                          <a:pt x="53" y="102"/>
                        </a:lnTo>
                        <a:lnTo>
                          <a:pt x="51" y="116"/>
                        </a:lnTo>
                        <a:lnTo>
                          <a:pt x="49" y="142"/>
                        </a:lnTo>
                        <a:lnTo>
                          <a:pt x="50" y="153"/>
                        </a:lnTo>
                        <a:lnTo>
                          <a:pt x="54" y="163"/>
                        </a:lnTo>
                        <a:lnTo>
                          <a:pt x="61" y="171"/>
                        </a:lnTo>
                        <a:lnTo>
                          <a:pt x="65" y="175"/>
                        </a:lnTo>
                        <a:lnTo>
                          <a:pt x="67" y="178"/>
                        </a:lnTo>
                        <a:lnTo>
                          <a:pt x="71" y="181"/>
                        </a:lnTo>
                        <a:lnTo>
                          <a:pt x="73" y="184"/>
                        </a:lnTo>
                        <a:lnTo>
                          <a:pt x="73" y="186"/>
                        </a:lnTo>
                        <a:lnTo>
                          <a:pt x="73" y="187"/>
                        </a:lnTo>
                        <a:lnTo>
                          <a:pt x="71" y="187"/>
                        </a:lnTo>
                        <a:lnTo>
                          <a:pt x="70" y="187"/>
                        </a:lnTo>
                        <a:lnTo>
                          <a:pt x="63" y="179"/>
                        </a:lnTo>
                        <a:lnTo>
                          <a:pt x="57" y="171"/>
                        </a:lnTo>
                        <a:lnTo>
                          <a:pt x="50" y="165"/>
                        </a:lnTo>
                        <a:lnTo>
                          <a:pt x="46" y="158"/>
                        </a:lnTo>
                        <a:lnTo>
                          <a:pt x="45" y="151"/>
                        </a:lnTo>
                        <a:lnTo>
                          <a:pt x="45" y="145"/>
                        </a:lnTo>
                        <a:lnTo>
                          <a:pt x="47" y="112"/>
                        </a:lnTo>
                        <a:lnTo>
                          <a:pt x="49" y="98"/>
                        </a:lnTo>
                        <a:lnTo>
                          <a:pt x="46" y="88"/>
                        </a:lnTo>
                        <a:lnTo>
                          <a:pt x="38" y="77"/>
                        </a:lnTo>
                        <a:lnTo>
                          <a:pt x="29" y="68"/>
                        </a:lnTo>
                        <a:lnTo>
                          <a:pt x="20" y="60"/>
                        </a:lnTo>
                        <a:lnTo>
                          <a:pt x="10" y="52"/>
                        </a:lnTo>
                        <a:lnTo>
                          <a:pt x="4" y="41"/>
                        </a:lnTo>
                        <a:lnTo>
                          <a:pt x="1" y="28"/>
                        </a:lnTo>
                        <a:lnTo>
                          <a:pt x="0" y="15"/>
                        </a:lnTo>
                        <a:lnTo>
                          <a:pt x="4" y="2"/>
                        </a:lnTo>
                        <a:lnTo>
                          <a:pt x="5" y="2"/>
                        </a:lnTo>
                        <a:lnTo>
                          <a:pt x="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3" name="Freeform 42">
                    <a:extLst>
                      <a:ext uri="{FF2B5EF4-FFF2-40B4-BE49-F238E27FC236}">
                        <a16:creationId xmlns:a16="http://schemas.microsoft.com/office/drawing/2014/main" id="{F2D159E3-5000-5E5D-EBAA-17FF29837BDB}"/>
                      </a:ext>
                    </a:extLst>
                  </p:cNvPr>
                  <p:cNvSpPr>
                    <a:spLocks/>
                  </p:cNvSpPr>
                  <p:nvPr/>
                </p:nvSpPr>
                <p:spPr bwMode="auto">
                  <a:xfrm>
                    <a:off x="1279330" y="1417342"/>
                    <a:ext cx="99733" cy="128156"/>
                  </a:xfrm>
                  <a:custGeom>
                    <a:avLst/>
                    <a:gdLst>
                      <a:gd name="T0" fmla="*/ 200 w 200"/>
                      <a:gd name="T1" fmla="*/ 2 h 257"/>
                      <a:gd name="T2" fmla="*/ 199 w 200"/>
                      <a:gd name="T3" fmla="*/ 6 h 257"/>
                      <a:gd name="T4" fmla="*/ 192 w 200"/>
                      <a:gd name="T5" fmla="*/ 10 h 257"/>
                      <a:gd name="T6" fmla="*/ 179 w 200"/>
                      <a:gd name="T7" fmla="*/ 19 h 257"/>
                      <a:gd name="T8" fmla="*/ 159 w 200"/>
                      <a:gd name="T9" fmla="*/ 39 h 257"/>
                      <a:gd name="T10" fmla="*/ 143 w 200"/>
                      <a:gd name="T11" fmla="*/ 71 h 257"/>
                      <a:gd name="T12" fmla="*/ 133 w 200"/>
                      <a:gd name="T13" fmla="*/ 121 h 257"/>
                      <a:gd name="T14" fmla="*/ 121 w 200"/>
                      <a:gd name="T15" fmla="*/ 147 h 257"/>
                      <a:gd name="T16" fmla="*/ 104 w 200"/>
                      <a:gd name="T17" fmla="*/ 167 h 257"/>
                      <a:gd name="T18" fmla="*/ 84 w 200"/>
                      <a:gd name="T19" fmla="*/ 179 h 257"/>
                      <a:gd name="T20" fmla="*/ 59 w 200"/>
                      <a:gd name="T21" fmla="*/ 187 h 257"/>
                      <a:gd name="T22" fmla="*/ 40 w 200"/>
                      <a:gd name="T23" fmla="*/ 203 h 257"/>
                      <a:gd name="T24" fmla="*/ 31 w 200"/>
                      <a:gd name="T25" fmla="*/ 223 h 257"/>
                      <a:gd name="T26" fmla="*/ 22 w 200"/>
                      <a:gd name="T27" fmla="*/ 235 h 257"/>
                      <a:gd name="T28" fmla="*/ 14 w 200"/>
                      <a:gd name="T29" fmla="*/ 239 h 257"/>
                      <a:gd name="T30" fmla="*/ 8 w 200"/>
                      <a:gd name="T31" fmla="*/ 244 h 257"/>
                      <a:gd name="T32" fmla="*/ 4 w 200"/>
                      <a:gd name="T33" fmla="*/ 256 h 257"/>
                      <a:gd name="T34" fmla="*/ 2 w 200"/>
                      <a:gd name="T35" fmla="*/ 257 h 257"/>
                      <a:gd name="T36" fmla="*/ 0 w 200"/>
                      <a:gd name="T37" fmla="*/ 255 h 257"/>
                      <a:gd name="T38" fmla="*/ 3 w 200"/>
                      <a:gd name="T39" fmla="*/ 247 h 257"/>
                      <a:gd name="T40" fmla="*/ 8 w 200"/>
                      <a:gd name="T41" fmla="*/ 239 h 257"/>
                      <a:gd name="T42" fmla="*/ 23 w 200"/>
                      <a:gd name="T43" fmla="*/ 227 h 257"/>
                      <a:gd name="T44" fmla="*/ 35 w 200"/>
                      <a:gd name="T45" fmla="*/ 203 h 257"/>
                      <a:gd name="T46" fmla="*/ 55 w 200"/>
                      <a:gd name="T47" fmla="*/ 185 h 257"/>
                      <a:gd name="T48" fmla="*/ 80 w 200"/>
                      <a:gd name="T49" fmla="*/ 177 h 257"/>
                      <a:gd name="T50" fmla="*/ 102 w 200"/>
                      <a:gd name="T51" fmla="*/ 163 h 257"/>
                      <a:gd name="T52" fmla="*/ 124 w 200"/>
                      <a:gd name="T53" fmla="*/ 134 h 257"/>
                      <a:gd name="T54" fmla="*/ 135 w 200"/>
                      <a:gd name="T55" fmla="*/ 92 h 257"/>
                      <a:gd name="T56" fmla="*/ 149 w 200"/>
                      <a:gd name="T57" fmla="*/ 47 h 257"/>
                      <a:gd name="T58" fmla="*/ 171 w 200"/>
                      <a:gd name="T59" fmla="*/ 20 h 257"/>
                      <a:gd name="T60" fmla="*/ 184 w 200"/>
                      <a:gd name="T61" fmla="*/ 10 h 257"/>
                      <a:gd name="T62" fmla="*/ 191 w 200"/>
                      <a:gd name="T63" fmla="*/ 6 h 257"/>
                      <a:gd name="T64" fmla="*/ 196 w 200"/>
                      <a:gd name="T65" fmla="*/ 2 h 257"/>
                      <a:gd name="T66" fmla="*/ 199 w 200"/>
                      <a:gd name="T67"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257">
                        <a:moveTo>
                          <a:pt x="199" y="0"/>
                        </a:moveTo>
                        <a:lnTo>
                          <a:pt x="200" y="2"/>
                        </a:lnTo>
                        <a:lnTo>
                          <a:pt x="200" y="3"/>
                        </a:lnTo>
                        <a:lnTo>
                          <a:pt x="199" y="6"/>
                        </a:lnTo>
                        <a:lnTo>
                          <a:pt x="196" y="8"/>
                        </a:lnTo>
                        <a:lnTo>
                          <a:pt x="192" y="10"/>
                        </a:lnTo>
                        <a:lnTo>
                          <a:pt x="186" y="14"/>
                        </a:lnTo>
                        <a:lnTo>
                          <a:pt x="179" y="19"/>
                        </a:lnTo>
                        <a:lnTo>
                          <a:pt x="173" y="24"/>
                        </a:lnTo>
                        <a:lnTo>
                          <a:pt x="159" y="39"/>
                        </a:lnTo>
                        <a:lnTo>
                          <a:pt x="150" y="53"/>
                        </a:lnTo>
                        <a:lnTo>
                          <a:pt x="143" y="71"/>
                        </a:lnTo>
                        <a:lnTo>
                          <a:pt x="139" y="96"/>
                        </a:lnTo>
                        <a:lnTo>
                          <a:pt x="133" y="121"/>
                        </a:lnTo>
                        <a:lnTo>
                          <a:pt x="128" y="136"/>
                        </a:lnTo>
                        <a:lnTo>
                          <a:pt x="121" y="147"/>
                        </a:lnTo>
                        <a:lnTo>
                          <a:pt x="113" y="159"/>
                        </a:lnTo>
                        <a:lnTo>
                          <a:pt x="104" y="167"/>
                        </a:lnTo>
                        <a:lnTo>
                          <a:pt x="94" y="175"/>
                        </a:lnTo>
                        <a:lnTo>
                          <a:pt x="84" y="179"/>
                        </a:lnTo>
                        <a:lnTo>
                          <a:pt x="72" y="183"/>
                        </a:lnTo>
                        <a:lnTo>
                          <a:pt x="59" y="187"/>
                        </a:lnTo>
                        <a:lnTo>
                          <a:pt x="48" y="192"/>
                        </a:lnTo>
                        <a:lnTo>
                          <a:pt x="40" y="203"/>
                        </a:lnTo>
                        <a:lnTo>
                          <a:pt x="35" y="212"/>
                        </a:lnTo>
                        <a:lnTo>
                          <a:pt x="31" y="223"/>
                        </a:lnTo>
                        <a:lnTo>
                          <a:pt x="24" y="232"/>
                        </a:lnTo>
                        <a:lnTo>
                          <a:pt x="22" y="235"/>
                        </a:lnTo>
                        <a:lnTo>
                          <a:pt x="18" y="236"/>
                        </a:lnTo>
                        <a:lnTo>
                          <a:pt x="14" y="239"/>
                        </a:lnTo>
                        <a:lnTo>
                          <a:pt x="11" y="241"/>
                        </a:lnTo>
                        <a:lnTo>
                          <a:pt x="8" y="244"/>
                        </a:lnTo>
                        <a:lnTo>
                          <a:pt x="6" y="249"/>
                        </a:lnTo>
                        <a:lnTo>
                          <a:pt x="4" y="256"/>
                        </a:lnTo>
                        <a:lnTo>
                          <a:pt x="3" y="257"/>
                        </a:lnTo>
                        <a:lnTo>
                          <a:pt x="2" y="257"/>
                        </a:lnTo>
                        <a:lnTo>
                          <a:pt x="0" y="256"/>
                        </a:lnTo>
                        <a:lnTo>
                          <a:pt x="0" y="255"/>
                        </a:lnTo>
                        <a:lnTo>
                          <a:pt x="2" y="251"/>
                        </a:lnTo>
                        <a:lnTo>
                          <a:pt x="3" y="247"/>
                        </a:lnTo>
                        <a:lnTo>
                          <a:pt x="6" y="241"/>
                        </a:lnTo>
                        <a:lnTo>
                          <a:pt x="8" y="239"/>
                        </a:lnTo>
                        <a:lnTo>
                          <a:pt x="12" y="235"/>
                        </a:lnTo>
                        <a:lnTo>
                          <a:pt x="23" y="227"/>
                        </a:lnTo>
                        <a:lnTo>
                          <a:pt x="30" y="215"/>
                        </a:lnTo>
                        <a:lnTo>
                          <a:pt x="35" y="203"/>
                        </a:lnTo>
                        <a:lnTo>
                          <a:pt x="44" y="192"/>
                        </a:lnTo>
                        <a:lnTo>
                          <a:pt x="55" y="185"/>
                        </a:lnTo>
                        <a:lnTo>
                          <a:pt x="67" y="181"/>
                        </a:lnTo>
                        <a:lnTo>
                          <a:pt x="80" y="177"/>
                        </a:lnTo>
                        <a:lnTo>
                          <a:pt x="92" y="171"/>
                        </a:lnTo>
                        <a:lnTo>
                          <a:pt x="102" y="163"/>
                        </a:lnTo>
                        <a:lnTo>
                          <a:pt x="114" y="149"/>
                        </a:lnTo>
                        <a:lnTo>
                          <a:pt x="124" y="134"/>
                        </a:lnTo>
                        <a:lnTo>
                          <a:pt x="130" y="117"/>
                        </a:lnTo>
                        <a:lnTo>
                          <a:pt x="135" y="92"/>
                        </a:lnTo>
                        <a:lnTo>
                          <a:pt x="141" y="67"/>
                        </a:lnTo>
                        <a:lnTo>
                          <a:pt x="149" y="47"/>
                        </a:lnTo>
                        <a:lnTo>
                          <a:pt x="162" y="30"/>
                        </a:lnTo>
                        <a:lnTo>
                          <a:pt x="171" y="20"/>
                        </a:lnTo>
                        <a:lnTo>
                          <a:pt x="182" y="12"/>
                        </a:lnTo>
                        <a:lnTo>
                          <a:pt x="184" y="10"/>
                        </a:lnTo>
                        <a:lnTo>
                          <a:pt x="188" y="8"/>
                        </a:lnTo>
                        <a:lnTo>
                          <a:pt x="191" y="6"/>
                        </a:lnTo>
                        <a:lnTo>
                          <a:pt x="195" y="4"/>
                        </a:lnTo>
                        <a:lnTo>
                          <a:pt x="196" y="2"/>
                        </a:lnTo>
                        <a:lnTo>
                          <a:pt x="198" y="0"/>
                        </a:lnTo>
                        <a:lnTo>
                          <a:pt x="19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4" name="Freeform 43">
                    <a:extLst>
                      <a:ext uri="{FF2B5EF4-FFF2-40B4-BE49-F238E27FC236}">
                        <a16:creationId xmlns:a16="http://schemas.microsoft.com/office/drawing/2014/main" id="{C2887626-35C1-F208-1D61-112D7BE46B15}"/>
                      </a:ext>
                    </a:extLst>
                  </p:cNvPr>
                  <p:cNvSpPr>
                    <a:spLocks/>
                  </p:cNvSpPr>
                  <p:nvPr/>
                </p:nvSpPr>
                <p:spPr bwMode="auto">
                  <a:xfrm>
                    <a:off x="1337175" y="1490646"/>
                    <a:ext cx="43384" cy="11469"/>
                  </a:xfrm>
                  <a:custGeom>
                    <a:avLst/>
                    <a:gdLst>
                      <a:gd name="T0" fmla="*/ 2 w 87"/>
                      <a:gd name="T1" fmla="*/ 0 h 23"/>
                      <a:gd name="T2" fmla="*/ 12 w 87"/>
                      <a:gd name="T3" fmla="*/ 6 h 23"/>
                      <a:gd name="T4" fmla="*/ 21 w 87"/>
                      <a:gd name="T5" fmla="*/ 12 h 23"/>
                      <a:gd name="T6" fmla="*/ 29 w 87"/>
                      <a:gd name="T7" fmla="*/ 14 h 23"/>
                      <a:gd name="T8" fmla="*/ 41 w 87"/>
                      <a:gd name="T9" fmla="*/ 11 h 23"/>
                      <a:gd name="T10" fmla="*/ 51 w 87"/>
                      <a:gd name="T11" fmla="*/ 10 h 23"/>
                      <a:gd name="T12" fmla="*/ 58 w 87"/>
                      <a:gd name="T13" fmla="*/ 10 h 23"/>
                      <a:gd name="T14" fmla="*/ 63 w 87"/>
                      <a:gd name="T15" fmla="*/ 10 h 23"/>
                      <a:gd name="T16" fmla="*/ 70 w 87"/>
                      <a:gd name="T17" fmla="*/ 12 h 23"/>
                      <a:gd name="T18" fmla="*/ 71 w 87"/>
                      <a:gd name="T19" fmla="*/ 14 h 23"/>
                      <a:gd name="T20" fmla="*/ 72 w 87"/>
                      <a:gd name="T21" fmla="*/ 15 h 23"/>
                      <a:gd name="T22" fmla="*/ 75 w 87"/>
                      <a:gd name="T23" fmla="*/ 16 h 23"/>
                      <a:gd name="T24" fmla="*/ 78 w 87"/>
                      <a:gd name="T25" fmla="*/ 18 h 23"/>
                      <a:gd name="T26" fmla="*/ 80 w 87"/>
                      <a:gd name="T27" fmla="*/ 19 h 23"/>
                      <a:gd name="T28" fmla="*/ 82 w 87"/>
                      <a:gd name="T29" fmla="*/ 20 h 23"/>
                      <a:gd name="T30" fmla="*/ 83 w 87"/>
                      <a:gd name="T31" fmla="*/ 20 h 23"/>
                      <a:gd name="T32" fmla="*/ 84 w 87"/>
                      <a:gd name="T33" fmla="*/ 19 h 23"/>
                      <a:gd name="T34" fmla="*/ 86 w 87"/>
                      <a:gd name="T35" fmla="*/ 20 h 23"/>
                      <a:gd name="T36" fmla="*/ 87 w 87"/>
                      <a:gd name="T37" fmla="*/ 22 h 23"/>
                      <a:gd name="T38" fmla="*/ 86 w 87"/>
                      <a:gd name="T39" fmla="*/ 23 h 23"/>
                      <a:gd name="T40" fmla="*/ 84 w 87"/>
                      <a:gd name="T41" fmla="*/ 23 h 23"/>
                      <a:gd name="T42" fmla="*/ 82 w 87"/>
                      <a:gd name="T43" fmla="*/ 23 h 23"/>
                      <a:gd name="T44" fmla="*/ 79 w 87"/>
                      <a:gd name="T45" fmla="*/ 23 h 23"/>
                      <a:gd name="T46" fmla="*/ 71 w 87"/>
                      <a:gd name="T47" fmla="*/ 18 h 23"/>
                      <a:gd name="T48" fmla="*/ 64 w 87"/>
                      <a:gd name="T49" fmla="*/ 15 h 23"/>
                      <a:gd name="T50" fmla="*/ 55 w 87"/>
                      <a:gd name="T51" fmla="*/ 12 h 23"/>
                      <a:gd name="T52" fmla="*/ 41 w 87"/>
                      <a:gd name="T53" fmla="*/ 16 h 23"/>
                      <a:gd name="T54" fmla="*/ 25 w 87"/>
                      <a:gd name="T55" fmla="*/ 18 h 23"/>
                      <a:gd name="T56" fmla="*/ 17 w 87"/>
                      <a:gd name="T57" fmla="*/ 15 h 23"/>
                      <a:gd name="T58" fmla="*/ 9 w 87"/>
                      <a:gd name="T59" fmla="*/ 10 h 23"/>
                      <a:gd name="T60" fmla="*/ 1 w 87"/>
                      <a:gd name="T61" fmla="*/ 4 h 23"/>
                      <a:gd name="T62" fmla="*/ 0 w 87"/>
                      <a:gd name="T63" fmla="*/ 3 h 23"/>
                      <a:gd name="T64" fmla="*/ 0 w 87"/>
                      <a:gd name="T65" fmla="*/ 2 h 23"/>
                      <a:gd name="T66" fmla="*/ 1 w 87"/>
                      <a:gd name="T67" fmla="*/ 0 h 23"/>
                      <a:gd name="T68" fmla="*/ 2 w 87"/>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 h="23">
                        <a:moveTo>
                          <a:pt x="2" y="0"/>
                        </a:moveTo>
                        <a:lnTo>
                          <a:pt x="12" y="6"/>
                        </a:lnTo>
                        <a:lnTo>
                          <a:pt x="21" y="12"/>
                        </a:lnTo>
                        <a:lnTo>
                          <a:pt x="29" y="14"/>
                        </a:lnTo>
                        <a:lnTo>
                          <a:pt x="41" y="11"/>
                        </a:lnTo>
                        <a:lnTo>
                          <a:pt x="51" y="10"/>
                        </a:lnTo>
                        <a:lnTo>
                          <a:pt x="58" y="10"/>
                        </a:lnTo>
                        <a:lnTo>
                          <a:pt x="63" y="10"/>
                        </a:lnTo>
                        <a:lnTo>
                          <a:pt x="70" y="12"/>
                        </a:lnTo>
                        <a:lnTo>
                          <a:pt x="71" y="14"/>
                        </a:lnTo>
                        <a:lnTo>
                          <a:pt x="72" y="15"/>
                        </a:lnTo>
                        <a:lnTo>
                          <a:pt x="75" y="16"/>
                        </a:lnTo>
                        <a:lnTo>
                          <a:pt x="78" y="18"/>
                        </a:lnTo>
                        <a:lnTo>
                          <a:pt x="80" y="19"/>
                        </a:lnTo>
                        <a:lnTo>
                          <a:pt x="82" y="20"/>
                        </a:lnTo>
                        <a:lnTo>
                          <a:pt x="83" y="20"/>
                        </a:lnTo>
                        <a:lnTo>
                          <a:pt x="84" y="19"/>
                        </a:lnTo>
                        <a:lnTo>
                          <a:pt x="86" y="20"/>
                        </a:lnTo>
                        <a:lnTo>
                          <a:pt x="87" y="22"/>
                        </a:lnTo>
                        <a:lnTo>
                          <a:pt x="86" y="23"/>
                        </a:lnTo>
                        <a:lnTo>
                          <a:pt x="84" y="23"/>
                        </a:lnTo>
                        <a:lnTo>
                          <a:pt x="82" y="23"/>
                        </a:lnTo>
                        <a:lnTo>
                          <a:pt x="79" y="23"/>
                        </a:lnTo>
                        <a:lnTo>
                          <a:pt x="71" y="18"/>
                        </a:lnTo>
                        <a:lnTo>
                          <a:pt x="64" y="15"/>
                        </a:lnTo>
                        <a:lnTo>
                          <a:pt x="55" y="12"/>
                        </a:lnTo>
                        <a:lnTo>
                          <a:pt x="41" y="16"/>
                        </a:lnTo>
                        <a:lnTo>
                          <a:pt x="25" y="18"/>
                        </a:lnTo>
                        <a:lnTo>
                          <a:pt x="17" y="15"/>
                        </a:lnTo>
                        <a:lnTo>
                          <a:pt x="9" y="10"/>
                        </a:lnTo>
                        <a:lnTo>
                          <a:pt x="1" y="4"/>
                        </a:lnTo>
                        <a:lnTo>
                          <a:pt x="0" y="3"/>
                        </a:lnTo>
                        <a:lnTo>
                          <a:pt x="0" y="2"/>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5" name="Freeform 44">
                    <a:extLst>
                      <a:ext uri="{FF2B5EF4-FFF2-40B4-BE49-F238E27FC236}">
                        <a16:creationId xmlns:a16="http://schemas.microsoft.com/office/drawing/2014/main" id="{10C8739A-106E-26C8-E990-7A7FAF55FB54}"/>
                      </a:ext>
                    </a:extLst>
                  </p:cNvPr>
                  <p:cNvSpPr>
                    <a:spLocks/>
                  </p:cNvSpPr>
                  <p:nvPr/>
                </p:nvSpPr>
                <p:spPr bwMode="auto">
                  <a:xfrm>
                    <a:off x="1267861" y="1463219"/>
                    <a:ext cx="12467" cy="34906"/>
                  </a:xfrm>
                  <a:custGeom>
                    <a:avLst/>
                    <a:gdLst>
                      <a:gd name="T0" fmla="*/ 2 w 25"/>
                      <a:gd name="T1" fmla="*/ 0 h 70"/>
                      <a:gd name="T2" fmla="*/ 4 w 25"/>
                      <a:gd name="T3" fmla="*/ 0 h 70"/>
                      <a:gd name="T4" fmla="*/ 11 w 25"/>
                      <a:gd name="T5" fmla="*/ 9 h 70"/>
                      <a:gd name="T6" fmla="*/ 18 w 25"/>
                      <a:gd name="T7" fmla="*/ 18 h 70"/>
                      <a:gd name="T8" fmla="*/ 22 w 25"/>
                      <a:gd name="T9" fmla="*/ 29 h 70"/>
                      <a:gd name="T10" fmla="*/ 23 w 25"/>
                      <a:gd name="T11" fmla="*/ 36 h 70"/>
                      <a:gd name="T12" fmla="*/ 23 w 25"/>
                      <a:gd name="T13" fmla="*/ 42 h 70"/>
                      <a:gd name="T14" fmla="*/ 23 w 25"/>
                      <a:gd name="T15" fmla="*/ 49 h 70"/>
                      <a:gd name="T16" fmla="*/ 23 w 25"/>
                      <a:gd name="T17" fmla="*/ 58 h 70"/>
                      <a:gd name="T18" fmla="*/ 25 w 25"/>
                      <a:gd name="T19" fmla="*/ 67 h 70"/>
                      <a:gd name="T20" fmla="*/ 25 w 25"/>
                      <a:gd name="T21" fmla="*/ 69 h 70"/>
                      <a:gd name="T22" fmla="*/ 23 w 25"/>
                      <a:gd name="T23" fmla="*/ 70 h 70"/>
                      <a:gd name="T24" fmla="*/ 22 w 25"/>
                      <a:gd name="T25" fmla="*/ 69 h 70"/>
                      <a:gd name="T26" fmla="*/ 21 w 25"/>
                      <a:gd name="T27" fmla="*/ 67 h 70"/>
                      <a:gd name="T28" fmla="*/ 21 w 25"/>
                      <a:gd name="T29" fmla="*/ 61 h 70"/>
                      <a:gd name="T30" fmla="*/ 19 w 25"/>
                      <a:gd name="T31" fmla="*/ 55 h 70"/>
                      <a:gd name="T32" fmla="*/ 19 w 25"/>
                      <a:gd name="T33" fmla="*/ 49 h 70"/>
                      <a:gd name="T34" fmla="*/ 19 w 25"/>
                      <a:gd name="T35" fmla="*/ 42 h 70"/>
                      <a:gd name="T36" fmla="*/ 19 w 25"/>
                      <a:gd name="T37" fmla="*/ 36 h 70"/>
                      <a:gd name="T38" fmla="*/ 18 w 25"/>
                      <a:gd name="T39" fmla="*/ 29 h 70"/>
                      <a:gd name="T40" fmla="*/ 11 w 25"/>
                      <a:gd name="T41" fmla="*/ 16 h 70"/>
                      <a:gd name="T42" fmla="*/ 2 w 25"/>
                      <a:gd name="T43" fmla="*/ 5 h 70"/>
                      <a:gd name="T44" fmla="*/ 1 w 25"/>
                      <a:gd name="T45" fmla="*/ 4 h 70"/>
                      <a:gd name="T46" fmla="*/ 0 w 25"/>
                      <a:gd name="T47" fmla="*/ 2 h 70"/>
                      <a:gd name="T48" fmla="*/ 0 w 25"/>
                      <a:gd name="T49" fmla="*/ 1 h 70"/>
                      <a:gd name="T50" fmla="*/ 1 w 25"/>
                      <a:gd name="T51" fmla="*/ 0 h 70"/>
                      <a:gd name="T52" fmla="*/ 2 w 25"/>
                      <a:gd name="T5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70">
                        <a:moveTo>
                          <a:pt x="2" y="0"/>
                        </a:moveTo>
                        <a:lnTo>
                          <a:pt x="4" y="0"/>
                        </a:lnTo>
                        <a:lnTo>
                          <a:pt x="11" y="9"/>
                        </a:lnTo>
                        <a:lnTo>
                          <a:pt x="18" y="18"/>
                        </a:lnTo>
                        <a:lnTo>
                          <a:pt x="22" y="29"/>
                        </a:lnTo>
                        <a:lnTo>
                          <a:pt x="23" y="36"/>
                        </a:lnTo>
                        <a:lnTo>
                          <a:pt x="23" y="42"/>
                        </a:lnTo>
                        <a:lnTo>
                          <a:pt x="23" y="49"/>
                        </a:lnTo>
                        <a:lnTo>
                          <a:pt x="23" y="58"/>
                        </a:lnTo>
                        <a:lnTo>
                          <a:pt x="25" y="67"/>
                        </a:lnTo>
                        <a:lnTo>
                          <a:pt x="25" y="69"/>
                        </a:lnTo>
                        <a:lnTo>
                          <a:pt x="23" y="70"/>
                        </a:lnTo>
                        <a:lnTo>
                          <a:pt x="22" y="69"/>
                        </a:lnTo>
                        <a:lnTo>
                          <a:pt x="21" y="67"/>
                        </a:lnTo>
                        <a:lnTo>
                          <a:pt x="21" y="61"/>
                        </a:lnTo>
                        <a:lnTo>
                          <a:pt x="19" y="55"/>
                        </a:lnTo>
                        <a:lnTo>
                          <a:pt x="19" y="49"/>
                        </a:lnTo>
                        <a:lnTo>
                          <a:pt x="19" y="42"/>
                        </a:lnTo>
                        <a:lnTo>
                          <a:pt x="19" y="36"/>
                        </a:lnTo>
                        <a:lnTo>
                          <a:pt x="18" y="29"/>
                        </a:lnTo>
                        <a:lnTo>
                          <a:pt x="11" y="16"/>
                        </a:lnTo>
                        <a:lnTo>
                          <a:pt x="2" y="5"/>
                        </a:lnTo>
                        <a:lnTo>
                          <a:pt x="1" y="4"/>
                        </a:lnTo>
                        <a:lnTo>
                          <a:pt x="0" y="2"/>
                        </a:lnTo>
                        <a:lnTo>
                          <a:pt x="0" y="1"/>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6" name="Freeform 45">
                    <a:extLst>
                      <a:ext uri="{FF2B5EF4-FFF2-40B4-BE49-F238E27FC236}">
                        <a16:creationId xmlns:a16="http://schemas.microsoft.com/office/drawing/2014/main" id="{7EE5F1BB-AA4E-07DB-1CE7-1F3D92ACEA65}"/>
                      </a:ext>
                    </a:extLst>
                  </p:cNvPr>
                  <p:cNvSpPr>
                    <a:spLocks/>
                  </p:cNvSpPr>
                  <p:nvPr/>
                </p:nvSpPr>
                <p:spPr bwMode="auto">
                  <a:xfrm>
                    <a:off x="1149678" y="1441278"/>
                    <a:ext cx="158076" cy="197470"/>
                  </a:xfrm>
                  <a:custGeom>
                    <a:avLst/>
                    <a:gdLst>
                      <a:gd name="T0" fmla="*/ 262 w 317"/>
                      <a:gd name="T1" fmla="*/ 3 h 396"/>
                      <a:gd name="T2" fmla="*/ 279 w 317"/>
                      <a:gd name="T3" fmla="*/ 19 h 396"/>
                      <a:gd name="T4" fmla="*/ 295 w 317"/>
                      <a:gd name="T5" fmla="*/ 29 h 396"/>
                      <a:gd name="T6" fmla="*/ 309 w 317"/>
                      <a:gd name="T7" fmla="*/ 32 h 396"/>
                      <a:gd name="T8" fmla="*/ 313 w 317"/>
                      <a:gd name="T9" fmla="*/ 32 h 396"/>
                      <a:gd name="T10" fmla="*/ 317 w 317"/>
                      <a:gd name="T11" fmla="*/ 35 h 396"/>
                      <a:gd name="T12" fmla="*/ 316 w 317"/>
                      <a:gd name="T13" fmla="*/ 37 h 396"/>
                      <a:gd name="T14" fmla="*/ 311 w 317"/>
                      <a:gd name="T15" fmla="*/ 36 h 396"/>
                      <a:gd name="T16" fmla="*/ 304 w 317"/>
                      <a:gd name="T17" fmla="*/ 36 h 396"/>
                      <a:gd name="T18" fmla="*/ 294 w 317"/>
                      <a:gd name="T19" fmla="*/ 32 h 396"/>
                      <a:gd name="T20" fmla="*/ 279 w 317"/>
                      <a:gd name="T21" fmla="*/ 23 h 396"/>
                      <a:gd name="T22" fmla="*/ 263 w 317"/>
                      <a:gd name="T23" fmla="*/ 8 h 396"/>
                      <a:gd name="T24" fmla="*/ 226 w 317"/>
                      <a:gd name="T25" fmla="*/ 5 h 396"/>
                      <a:gd name="T26" fmla="*/ 192 w 317"/>
                      <a:gd name="T27" fmla="*/ 17 h 396"/>
                      <a:gd name="T28" fmla="*/ 149 w 317"/>
                      <a:gd name="T29" fmla="*/ 48 h 396"/>
                      <a:gd name="T30" fmla="*/ 111 w 317"/>
                      <a:gd name="T31" fmla="*/ 86 h 396"/>
                      <a:gd name="T32" fmla="*/ 83 w 317"/>
                      <a:gd name="T33" fmla="*/ 134 h 396"/>
                      <a:gd name="T34" fmla="*/ 68 w 317"/>
                      <a:gd name="T35" fmla="*/ 184 h 396"/>
                      <a:gd name="T36" fmla="*/ 68 w 317"/>
                      <a:gd name="T37" fmla="*/ 231 h 396"/>
                      <a:gd name="T38" fmla="*/ 71 w 317"/>
                      <a:gd name="T39" fmla="*/ 254 h 396"/>
                      <a:gd name="T40" fmla="*/ 70 w 317"/>
                      <a:gd name="T41" fmla="*/ 264 h 396"/>
                      <a:gd name="T42" fmla="*/ 64 w 317"/>
                      <a:gd name="T43" fmla="*/ 272 h 396"/>
                      <a:gd name="T44" fmla="*/ 59 w 317"/>
                      <a:gd name="T45" fmla="*/ 277 h 396"/>
                      <a:gd name="T46" fmla="*/ 55 w 317"/>
                      <a:gd name="T47" fmla="*/ 284 h 396"/>
                      <a:gd name="T48" fmla="*/ 55 w 317"/>
                      <a:gd name="T49" fmla="*/ 297 h 396"/>
                      <a:gd name="T50" fmla="*/ 51 w 317"/>
                      <a:gd name="T51" fmla="*/ 322 h 396"/>
                      <a:gd name="T52" fmla="*/ 31 w 317"/>
                      <a:gd name="T53" fmla="*/ 358 h 396"/>
                      <a:gd name="T54" fmla="*/ 3 w 317"/>
                      <a:gd name="T55" fmla="*/ 395 h 396"/>
                      <a:gd name="T56" fmla="*/ 1 w 317"/>
                      <a:gd name="T57" fmla="*/ 395 h 396"/>
                      <a:gd name="T58" fmla="*/ 0 w 317"/>
                      <a:gd name="T59" fmla="*/ 392 h 396"/>
                      <a:gd name="T60" fmla="*/ 26 w 317"/>
                      <a:gd name="T61" fmla="*/ 359 h 396"/>
                      <a:gd name="T62" fmla="*/ 46 w 317"/>
                      <a:gd name="T63" fmla="*/ 322 h 396"/>
                      <a:gd name="T64" fmla="*/ 51 w 317"/>
                      <a:gd name="T65" fmla="*/ 297 h 396"/>
                      <a:gd name="T66" fmla="*/ 51 w 317"/>
                      <a:gd name="T67" fmla="*/ 286 h 396"/>
                      <a:gd name="T68" fmla="*/ 56 w 317"/>
                      <a:gd name="T69" fmla="*/ 273 h 396"/>
                      <a:gd name="T70" fmla="*/ 66 w 317"/>
                      <a:gd name="T71" fmla="*/ 260 h 396"/>
                      <a:gd name="T72" fmla="*/ 63 w 317"/>
                      <a:gd name="T73" fmla="*/ 213 h 396"/>
                      <a:gd name="T74" fmla="*/ 75 w 317"/>
                      <a:gd name="T75" fmla="*/ 141 h 396"/>
                      <a:gd name="T76" fmla="*/ 108 w 317"/>
                      <a:gd name="T77" fmla="*/ 84 h 396"/>
                      <a:gd name="T78" fmla="*/ 148 w 317"/>
                      <a:gd name="T79" fmla="*/ 44 h 396"/>
                      <a:gd name="T80" fmla="*/ 184 w 317"/>
                      <a:gd name="T81" fmla="*/ 17 h 396"/>
                      <a:gd name="T82" fmla="*/ 218 w 317"/>
                      <a:gd name="T83" fmla="*/ 3 h 396"/>
                      <a:gd name="T84" fmla="*/ 248 w 317"/>
                      <a:gd name="T8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7" h="396">
                        <a:moveTo>
                          <a:pt x="248" y="0"/>
                        </a:moveTo>
                        <a:lnTo>
                          <a:pt x="262" y="3"/>
                        </a:lnTo>
                        <a:lnTo>
                          <a:pt x="271" y="11"/>
                        </a:lnTo>
                        <a:lnTo>
                          <a:pt x="279" y="19"/>
                        </a:lnTo>
                        <a:lnTo>
                          <a:pt x="288" y="25"/>
                        </a:lnTo>
                        <a:lnTo>
                          <a:pt x="295" y="29"/>
                        </a:lnTo>
                        <a:lnTo>
                          <a:pt x="301" y="31"/>
                        </a:lnTo>
                        <a:lnTo>
                          <a:pt x="309" y="32"/>
                        </a:lnTo>
                        <a:lnTo>
                          <a:pt x="312" y="32"/>
                        </a:lnTo>
                        <a:lnTo>
                          <a:pt x="313" y="32"/>
                        </a:lnTo>
                        <a:lnTo>
                          <a:pt x="316" y="33"/>
                        </a:lnTo>
                        <a:lnTo>
                          <a:pt x="317" y="35"/>
                        </a:lnTo>
                        <a:lnTo>
                          <a:pt x="317" y="36"/>
                        </a:lnTo>
                        <a:lnTo>
                          <a:pt x="316" y="37"/>
                        </a:lnTo>
                        <a:lnTo>
                          <a:pt x="315" y="37"/>
                        </a:lnTo>
                        <a:lnTo>
                          <a:pt x="311" y="36"/>
                        </a:lnTo>
                        <a:lnTo>
                          <a:pt x="308" y="36"/>
                        </a:lnTo>
                        <a:lnTo>
                          <a:pt x="304" y="36"/>
                        </a:lnTo>
                        <a:lnTo>
                          <a:pt x="300" y="35"/>
                        </a:lnTo>
                        <a:lnTo>
                          <a:pt x="294" y="32"/>
                        </a:lnTo>
                        <a:lnTo>
                          <a:pt x="287" y="29"/>
                        </a:lnTo>
                        <a:lnTo>
                          <a:pt x="279" y="23"/>
                        </a:lnTo>
                        <a:lnTo>
                          <a:pt x="271" y="15"/>
                        </a:lnTo>
                        <a:lnTo>
                          <a:pt x="263" y="8"/>
                        </a:lnTo>
                        <a:lnTo>
                          <a:pt x="245" y="4"/>
                        </a:lnTo>
                        <a:lnTo>
                          <a:pt x="226" y="5"/>
                        </a:lnTo>
                        <a:lnTo>
                          <a:pt x="209" y="11"/>
                        </a:lnTo>
                        <a:lnTo>
                          <a:pt x="192" y="17"/>
                        </a:lnTo>
                        <a:lnTo>
                          <a:pt x="169" y="31"/>
                        </a:lnTo>
                        <a:lnTo>
                          <a:pt x="149" y="48"/>
                        </a:lnTo>
                        <a:lnTo>
                          <a:pt x="129" y="65"/>
                        </a:lnTo>
                        <a:lnTo>
                          <a:pt x="111" y="86"/>
                        </a:lnTo>
                        <a:lnTo>
                          <a:pt x="96" y="109"/>
                        </a:lnTo>
                        <a:lnTo>
                          <a:pt x="83" y="134"/>
                        </a:lnTo>
                        <a:lnTo>
                          <a:pt x="74" y="159"/>
                        </a:lnTo>
                        <a:lnTo>
                          <a:pt x="68" y="184"/>
                        </a:lnTo>
                        <a:lnTo>
                          <a:pt x="67" y="211"/>
                        </a:lnTo>
                        <a:lnTo>
                          <a:pt x="68" y="231"/>
                        </a:lnTo>
                        <a:lnTo>
                          <a:pt x="70" y="250"/>
                        </a:lnTo>
                        <a:lnTo>
                          <a:pt x="71" y="254"/>
                        </a:lnTo>
                        <a:lnTo>
                          <a:pt x="71" y="260"/>
                        </a:lnTo>
                        <a:lnTo>
                          <a:pt x="70" y="264"/>
                        </a:lnTo>
                        <a:lnTo>
                          <a:pt x="67" y="269"/>
                        </a:lnTo>
                        <a:lnTo>
                          <a:pt x="64" y="272"/>
                        </a:lnTo>
                        <a:lnTo>
                          <a:pt x="60" y="274"/>
                        </a:lnTo>
                        <a:lnTo>
                          <a:pt x="59" y="277"/>
                        </a:lnTo>
                        <a:lnTo>
                          <a:pt x="56" y="280"/>
                        </a:lnTo>
                        <a:lnTo>
                          <a:pt x="55" y="284"/>
                        </a:lnTo>
                        <a:lnTo>
                          <a:pt x="55" y="289"/>
                        </a:lnTo>
                        <a:lnTo>
                          <a:pt x="55" y="297"/>
                        </a:lnTo>
                        <a:lnTo>
                          <a:pt x="55" y="305"/>
                        </a:lnTo>
                        <a:lnTo>
                          <a:pt x="51" y="322"/>
                        </a:lnTo>
                        <a:lnTo>
                          <a:pt x="45" y="338"/>
                        </a:lnTo>
                        <a:lnTo>
                          <a:pt x="31" y="358"/>
                        </a:lnTo>
                        <a:lnTo>
                          <a:pt x="18" y="376"/>
                        </a:lnTo>
                        <a:lnTo>
                          <a:pt x="3" y="395"/>
                        </a:lnTo>
                        <a:lnTo>
                          <a:pt x="2" y="396"/>
                        </a:lnTo>
                        <a:lnTo>
                          <a:pt x="1" y="395"/>
                        </a:lnTo>
                        <a:lnTo>
                          <a:pt x="0" y="393"/>
                        </a:lnTo>
                        <a:lnTo>
                          <a:pt x="0" y="392"/>
                        </a:lnTo>
                        <a:lnTo>
                          <a:pt x="13" y="376"/>
                        </a:lnTo>
                        <a:lnTo>
                          <a:pt x="26" y="359"/>
                        </a:lnTo>
                        <a:lnTo>
                          <a:pt x="38" y="342"/>
                        </a:lnTo>
                        <a:lnTo>
                          <a:pt x="46" y="322"/>
                        </a:lnTo>
                        <a:lnTo>
                          <a:pt x="50" y="309"/>
                        </a:lnTo>
                        <a:lnTo>
                          <a:pt x="51" y="297"/>
                        </a:lnTo>
                        <a:lnTo>
                          <a:pt x="51" y="291"/>
                        </a:lnTo>
                        <a:lnTo>
                          <a:pt x="51" y="286"/>
                        </a:lnTo>
                        <a:lnTo>
                          <a:pt x="52" y="281"/>
                        </a:lnTo>
                        <a:lnTo>
                          <a:pt x="56" y="273"/>
                        </a:lnTo>
                        <a:lnTo>
                          <a:pt x="62" y="266"/>
                        </a:lnTo>
                        <a:lnTo>
                          <a:pt x="66" y="260"/>
                        </a:lnTo>
                        <a:lnTo>
                          <a:pt x="66" y="250"/>
                        </a:lnTo>
                        <a:lnTo>
                          <a:pt x="63" y="213"/>
                        </a:lnTo>
                        <a:lnTo>
                          <a:pt x="66" y="176"/>
                        </a:lnTo>
                        <a:lnTo>
                          <a:pt x="75" y="141"/>
                        </a:lnTo>
                        <a:lnTo>
                          <a:pt x="91" y="107"/>
                        </a:lnTo>
                        <a:lnTo>
                          <a:pt x="108" y="84"/>
                        </a:lnTo>
                        <a:lnTo>
                          <a:pt x="127" y="62"/>
                        </a:lnTo>
                        <a:lnTo>
                          <a:pt x="148" y="44"/>
                        </a:lnTo>
                        <a:lnTo>
                          <a:pt x="165" y="29"/>
                        </a:lnTo>
                        <a:lnTo>
                          <a:pt x="184" y="17"/>
                        </a:lnTo>
                        <a:lnTo>
                          <a:pt x="205" y="8"/>
                        </a:lnTo>
                        <a:lnTo>
                          <a:pt x="218" y="3"/>
                        </a:lnTo>
                        <a:lnTo>
                          <a:pt x="233" y="0"/>
                        </a:lnTo>
                        <a:lnTo>
                          <a:pt x="24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7" name="Freeform 46">
                    <a:extLst>
                      <a:ext uri="{FF2B5EF4-FFF2-40B4-BE49-F238E27FC236}">
                        <a16:creationId xmlns:a16="http://schemas.microsoft.com/office/drawing/2014/main" id="{FF5213C0-B75C-A40C-6457-3EFDD39803B4}"/>
                      </a:ext>
                    </a:extLst>
                  </p:cNvPr>
                  <p:cNvSpPr>
                    <a:spLocks/>
                  </p:cNvSpPr>
                  <p:nvPr/>
                </p:nvSpPr>
                <p:spPr bwMode="auto">
                  <a:xfrm>
                    <a:off x="1117764" y="1616807"/>
                    <a:ext cx="42885" cy="12965"/>
                  </a:xfrm>
                  <a:custGeom>
                    <a:avLst/>
                    <a:gdLst>
                      <a:gd name="T0" fmla="*/ 33 w 86"/>
                      <a:gd name="T1" fmla="*/ 0 h 26"/>
                      <a:gd name="T2" fmla="*/ 44 w 86"/>
                      <a:gd name="T3" fmla="*/ 3 h 26"/>
                      <a:gd name="T4" fmla="*/ 53 w 86"/>
                      <a:gd name="T5" fmla="*/ 10 h 26"/>
                      <a:gd name="T6" fmla="*/ 62 w 86"/>
                      <a:gd name="T7" fmla="*/ 16 h 26"/>
                      <a:gd name="T8" fmla="*/ 71 w 86"/>
                      <a:gd name="T9" fmla="*/ 19 h 26"/>
                      <a:gd name="T10" fmla="*/ 82 w 86"/>
                      <a:gd name="T11" fmla="*/ 18 h 26"/>
                      <a:gd name="T12" fmla="*/ 83 w 86"/>
                      <a:gd name="T13" fmla="*/ 18 h 26"/>
                      <a:gd name="T14" fmla="*/ 85 w 86"/>
                      <a:gd name="T15" fmla="*/ 19 h 26"/>
                      <a:gd name="T16" fmla="*/ 86 w 86"/>
                      <a:gd name="T17" fmla="*/ 20 h 26"/>
                      <a:gd name="T18" fmla="*/ 85 w 86"/>
                      <a:gd name="T19" fmla="*/ 22 h 26"/>
                      <a:gd name="T20" fmla="*/ 75 w 86"/>
                      <a:gd name="T21" fmla="*/ 23 h 26"/>
                      <a:gd name="T22" fmla="*/ 67 w 86"/>
                      <a:gd name="T23" fmla="*/ 22 h 26"/>
                      <a:gd name="T24" fmla="*/ 58 w 86"/>
                      <a:gd name="T25" fmla="*/ 19 h 26"/>
                      <a:gd name="T26" fmla="*/ 50 w 86"/>
                      <a:gd name="T27" fmla="*/ 12 h 26"/>
                      <a:gd name="T28" fmla="*/ 41 w 86"/>
                      <a:gd name="T29" fmla="*/ 7 h 26"/>
                      <a:gd name="T30" fmla="*/ 30 w 86"/>
                      <a:gd name="T31" fmla="*/ 4 h 26"/>
                      <a:gd name="T32" fmla="*/ 18 w 86"/>
                      <a:gd name="T33" fmla="*/ 8 h 26"/>
                      <a:gd name="T34" fmla="*/ 11 w 86"/>
                      <a:gd name="T35" fmla="*/ 15 h 26"/>
                      <a:gd name="T36" fmla="*/ 4 w 86"/>
                      <a:gd name="T37" fmla="*/ 24 h 26"/>
                      <a:gd name="T38" fmla="*/ 3 w 86"/>
                      <a:gd name="T39" fmla="*/ 26 h 26"/>
                      <a:gd name="T40" fmla="*/ 1 w 86"/>
                      <a:gd name="T41" fmla="*/ 26 h 26"/>
                      <a:gd name="T42" fmla="*/ 0 w 86"/>
                      <a:gd name="T43" fmla="*/ 24 h 26"/>
                      <a:gd name="T44" fmla="*/ 0 w 86"/>
                      <a:gd name="T45" fmla="*/ 23 h 26"/>
                      <a:gd name="T46" fmla="*/ 0 w 86"/>
                      <a:gd name="T47" fmla="*/ 23 h 26"/>
                      <a:gd name="T48" fmla="*/ 1 w 86"/>
                      <a:gd name="T49" fmla="*/ 22 h 26"/>
                      <a:gd name="T50" fmla="*/ 1 w 86"/>
                      <a:gd name="T51" fmla="*/ 22 h 26"/>
                      <a:gd name="T52" fmla="*/ 7 w 86"/>
                      <a:gd name="T53" fmla="*/ 14 h 26"/>
                      <a:gd name="T54" fmla="*/ 13 w 86"/>
                      <a:gd name="T55" fmla="*/ 6 h 26"/>
                      <a:gd name="T56" fmla="*/ 22 w 86"/>
                      <a:gd name="T57" fmla="*/ 2 h 26"/>
                      <a:gd name="T58" fmla="*/ 33 w 86"/>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26">
                        <a:moveTo>
                          <a:pt x="33" y="0"/>
                        </a:moveTo>
                        <a:lnTo>
                          <a:pt x="44" y="3"/>
                        </a:lnTo>
                        <a:lnTo>
                          <a:pt x="53" y="10"/>
                        </a:lnTo>
                        <a:lnTo>
                          <a:pt x="62" y="16"/>
                        </a:lnTo>
                        <a:lnTo>
                          <a:pt x="71" y="19"/>
                        </a:lnTo>
                        <a:lnTo>
                          <a:pt x="82" y="18"/>
                        </a:lnTo>
                        <a:lnTo>
                          <a:pt x="83" y="18"/>
                        </a:lnTo>
                        <a:lnTo>
                          <a:pt x="85" y="19"/>
                        </a:lnTo>
                        <a:lnTo>
                          <a:pt x="86" y="20"/>
                        </a:lnTo>
                        <a:lnTo>
                          <a:pt x="85" y="22"/>
                        </a:lnTo>
                        <a:lnTo>
                          <a:pt x="75" y="23"/>
                        </a:lnTo>
                        <a:lnTo>
                          <a:pt x="67" y="22"/>
                        </a:lnTo>
                        <a:lnTo>
                          <a:pt x="58" y="19"/>
                        </a:lnTo>
                        <a:lnTo>
                          <a:pt x="50" y="12"/>
                        </a:lnTo>
                        <a:lnTo>
                          <a:pt x="41" y="7"/>
                        </a:lnTo>
                        <a:lnTo>
                          <a:pt x="30" y="4"/>
                        </a:lnTo>
                        <a:lnTo>
                          <a:pt x="18" y="8"/>
                        </a:lnTo>
                        <a:lnTo>
                          <a:pt x="11" y="15"/>
                        </a:lnTo>
                        <a:lnTo>
                          <a:pt x="4" y="24"/>
                        </a:lnTo>
                        <a:lnTo>
                          <a:pt x="3" y="26"/>
                        </a:lnTo>
                        <a:lnTo>
                          <a:pt x="1" y="26"/>
                        </a:lnTo>
                        <a:lnTo>
                          <a:pt x="0" y="24"/>
                        </a:lnTo>
                        <a:lnTo>
                          <a:pt x="0" y="23"/>
                        </a:lnTo>
                        <a:lnTo>
                          <a:pt x="0" y="23"/>
                        </a:lnTo>
                        <a:lnTo>
                          <a:pt x="1" y="22"/>
                        </a:lnTo>
                        <a:lnTo>
                          <a:pt x="1" y="22"/>
                        </a:lnTo>
                        <a:lnTo>
                          <a:pt x="7" y="14"/>
                        </a:lnTo>
                        <a:lnTo>
                          <a:pt x="13" y="6"/>
                        </a:lnTo>
                        <a:lnTo>
                          <a:pt x="22" y="2"/>
                        </a:lnTo>
                        <a:lnTo>
                          <a:pt x="3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8" name="Freeform 47">
                    <a:extLst>
                      <a:ext uri="{FF2B5EF4-FFF2-40B4-BE49-F238E27FC236}">
                        <a16:creationId xmlns:a16="http://schemas.microsoft.com/office/drawing/2014/main" id="{5DFC6BF9-4958-E061-CBFA-B0BBB2BB0445}"/>
                      </a:ext>
                    </a:extLst>
                  </p:cNvPr>
                  <p:cNvSpPr>
                    <a:spLocks/>
                  </p:cNvSpPr>
                  <p:nvPr/>
                </p:nvSpPr>
                <p:spPr bwMode="auto">
                  <a:xfrm>
                    <a:off x="1122252" y="1656700"/>
                    <a:ext cx="32413" cy="21941"/>
                  </a:xfrm>
                  <a:custGeom>
                    <a:avLst/>
                    <a:gdLst>
                      <a:gd name="T0" fmla="*/ 3 w 65"/>
                      <a:gd name="T1" fmla="*/ 0 h 44"/>
                      <a:gd name="T2" fmla="*/ 4 w 65"/>
                      <a:gd name="T3" fmla="*/ 1 h 44"/>
                      <a:gd name="T4" fmla="*/ 12 w 65"/>
                      <a:gd name="T5" fmla="*/ 9 h 44"/>
                      <a:gd name="T6" fmla="*/ 23 w 65"/>
                      <a:gd name="T7" fmla="*/ 14 h 44"/>
                      <a:gd name="T8" fmla="*/ 35 w 65"/>
                      <a:gd name="T9" fmla="*/ 20 h 44"/>
                      <a:gd name="T10" fmla="*/ 45 w 65"/>
                      <a:gd name="T11" fmla="*/ 25 h 44"/>
                      <a:gd name="T12" fmla="*/ 47 w 65"/>
                      <a:gd name="T13" fmla="*/ 26 h 44"/>
                      <a:gd name="T14" fmla="*/ 49 w 65"/>
                      <a:gd name="T15" fmla="*/ 29 h 44"/>
                      <a:gd name="T16" fmla="*/ 52 w 65"/>
                      <a:gd name="T17" fmla="*/ 32 h 44"/>
                      <a:gd name="T18" fmla="*/ 55 w 65"/>
                      <a:gd name="T19" fmla="*/ 34 h 44"/>
                      <a:gd name="T20" fmla="*/ 57 w 65"/>
                      <a:gd name="T21" fmla="*/ 36 h 44"/>
                      <a:gd name="T22" fmla="*/ 60 w 65"/>
                      <a:gd name="T23" fmla="*/ 38 h 44"/>
                      <a:gd name="T24" fmla="*/ 61 w 65"/>
                      <a:gd name="T25" fmla="*/ 40 h 44"/>
                      <a:gd name="T26" fmla="*/ 64 w 65"/>
                      <a:gd name="T27" fmla="*/ 40 h 44"/>
                      <a:gd name="T28" fmla="*/ 65 w 65"/>
                      <a:gd name="T29" fmla="*/ 40 h 44"/>
                      <a:gd name="T30" fmla="*/ 65 w 65"/>
                      <a:gd name="T31" fmla="*/ 41 h 44"/>
                      <a:gd name="T32" fmla="*/ 65 w 65"/>
                      <a:gd name="T33" fmla="*/ 42 h 44"/>
                      <a:gd name="T34" fmla="*/ 64 w 65"/>
                      <a:gd name="T35" fmla="*/ 44 h 44"/>
                      <a:gd name="T36" fmla="*/ 61 w 65"/>
                      <a:gd name="T37" fmla="*/ 44 h 44"/>
                      <a:gd name="T38" fmla="*/ 58 w 65"/>
                      <a:gd name="T39" fmla="*/ 42 h 44"/>
                      <a:gd name="T40" fmla="*/ 55 w 65"/>
                      <a:gd name="T41" fmla="*/ 40 h 44"/>
                      <a:gd name="T42" fmla="*/ 52 w 65"/>
                      <a:gd name="T43" fmla="*/ 37 h 44"/>
                      <a:gd name="T44" fmla="*/ 48 w 65"/>
                      <a:gd name="T45" fmla="*/ 33 h 44"/>
                      <a:gd name="T46" fmla="*/ 45 w 65"/>
                      <a:gd name="T47" fmla="*/ 30 h 44"/>
                      <a:gd name="T48" fmla="*/ 43 w 65"/>
                      <a:gd name="T49" fmla="*/ 29 h 44"/>
                      <a:gd name="T50" fmla="*/ 32 w 65"/>
                      <a:gd name="T51" fmla="*/ 24 h 44"/>
                      <a:gd name="T52" fmla="*/ 20 w 65"/>
                      <a:gd name="T53" fmla="*/ 18 h 44"/>
                      <a:gd name="T54" fmla="*/ 9 w 65"/>
                      <a:gd name="T55" fmla="*/ 12 h 44"/>
                      <a:gd name="T56" fmla="*/ 0 w 65"/>
                      <a:gd name="T57" fmla="*/ 4 h 44"/>
                      <a:gd name="T58" fmla="*/ 0 w 65"/>
                      <a:gd name="T59" fmla="*/ 1 h 44"/>
                      <a:gd name="T60" fmla="*/ 2 w 65"/>
                      <a:gd name="T61" fmla="*/ 1 h 44"/>
                      <a:gd name="T62" fmla="*/ 3 w 65"/>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44">
                        <a:moveTo>
                          <a:pt x="3" y="0"/>
                        </a:moveTo>
                        <a:lnTo>
                          <a:pt x="4" y="1"/>
                        </a:lnTo>
                        <a:lnTo>
                          <a:pt x="12" y="9"/>
                        </a:lnTo>
                        <a:lnTo>
                          <a:pt x="23" y="14"/>
                        </a:lnTo>
                        <a:lnTo>
                          <a:pt x="35" y="20"/>
                        </a:lnTo>
                        <a:lnTo>
                          <a:pt x="45" y="25"/>
                        </a:lnTo>
                        <a:lnTo>
                          <a:pt x="47" y="26"/>
                        </a:lnTo>
                        <a:lnTo>
                          <a:pt x="49" y="29"/>
                        </a:lnTo>
                        <a:lnTo>
                          <a:pt x="52" y="32"/>
                        </a:lnTo>
                        <a:lnTo>
                          <a:pt x="55" y="34"/>
                        </a:lnTo>
                        <a:lnTo>
                          <a:pt x="57" y="36"/>
                        </a:lnTo>
                        <a:lnTo>
                          <a:pt x="60" y="38"/>
                        </a:lnTo>
                        <a:lnTo>
                          <a:pt x="61" y="40"/>
                        </a:lnTo>
                        <a:lnTo>
                          <a:pt x="64" y="40"/>
                        </a:lnTo>
                        <a:lnTo>
                          <a:pt x="65" y="40"/>
                        </a:lnTo>
                        <a:lnTo>
                          <a:pt x="65" y="41"/>
                        </a:lnTo>
                        <a:lnTo>
                          <a:pt x="65" y="42"/>
                        </a:lnTo>
                        <a:lnTo>
                          <a:pt x="64" y="44"/>
                        </a:lnTo>
                        <a:lnTo>
                          <a:pt x="61" y="44"/>
                        </a:lnTo>
                        <a:lnTo>
                          <a:pt x="58" y="42"/>
                        </a:lnTo>
                        <a:lnTo>
                          <a:pt x="55" y="40"/>
                        </a:lnTo>
                        <a:lnTo>
                          <a:pt x="52" y="37"/>
                        </a:lnTo>
                        <a:lnTo>
                          <a:pt x="48" y="33"/>
                        </a:lnTo>
                        <a:lnTo>
                          <a:pt x="45" y="30"/>
                        </a:lnTo>
                        <a:lnTo>
                          <a:pt x="43" y="29"/>
                        </a:lnTo>
                        <a:lnTo>
                          <a:pt x="32" y="24"/>
                        </a:lnTo>
                        <a:lnTo>
                          <a:pt x="20" y="18"/>
                        </a:lnTo>
                        <a:lnTo>
                          <a:pt x="9" y="12"/>
                        </a:lnTo>
                        <a:lnTo>
                          <a:pt x="0" y="4"/>
                        </a:lnTo>
                        <a:lnTo>
                          <a:pt x="0" y="1"/>
                        </a:lnTo>
                        <a:lnTo>
                          <a:pt x="2" y="1"/>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9" name="Freeform 48">
                    <a:extLst>
                      <a:ext uri="{FF2B5EF4-FFF2-40B4-BE49-F238E27FC236}">
                        <a16:creationId xmlns:a16="http://schemas.microsoft.com/office/drawing/2014/main" id="{3A3FD3EC-205A-7B35-C55F-60A14766AB9E}"/>
                      </a:ext>
                    </a:extLst>
                  </p:cNvPr>
                  <p:cNvSpPr>
                    <a:spLocks/>
                  </p:cNvSpPr>
                  <p:nvPr/>
                </p:nvSpPr>
                <p:spPr bwMode="auto">
                  <a:xfrm>
                    <a:off x="1183089" y="1569933"/>
                    <a:ext cx="21941" cy="62831"/>
                  </a:xfrm>
                  <a:custGeom>
                    <a:avLst/>
                    <a:gdLst>
                      <a:gd name="T0" fmla="*/ 3 w 44"/>
                      <a:gd name="T1" fmla="*/ 0 h 126"/>
                      <a:gd name="T2" fmla="*/ 4 w 44"/>
                      <a:gd name="T3" fmla="*/ 2 h 126"/>
                      <a:gd name="T4" fmla="*/ 15 w 44"/>
                      <a:gd name="T5" fmla="*/ 14 h 126"/>
                      <a:gd name="T6" fmla="*/ 24 w 44"/>
                      <a:gd name="T7" fmla="*/ 27 h 126"/>
                      <a:gd name="T8" fmla="*/ 33 w 44"/>
                      <a:gd name="T9" fmla="*/ 43 h 126"/>
                      <a:gd name="T10" fmla="*/ 41 w 44"/>
                      <a:gd name="T11" fmla="*/ 59 h 126"/>
                      <a:gd name="T12" fmla="*/ 44 w 44"/>
                      <a:gd name="T13" fmla="*/ 75 h 126"/>
                      <a:gd name="T14" fmla="*/ 42 w 44"/>
                      <a:gd name="T15" fmla="*/ 90 h 126"/>
                      <a:gd name="T16" fmla="*/ 41 w 44"/>
                      <a:gd name="T17" fmla="*/ 108 h 126"/>
                      <a:gd name="T18" fmla="*/ 41 w 44"/>
                      <a:gd name="T19" fmla="*/ 125 h 126"/>
                      <a:gd name="T20" fmla="*/ 41 w 44"/>
                      <a:gd name="T21" fmla="*/ 126 h 126"/>
                      <a:gd name="T22" fmla="*/ 40 w 44"/>
                      <a:gd name="T23" fmla="*/ 126 h 126"/>
                      <a:gd name="T24" fmla="*/ 38 w 44"/>
                      <a:gd name="T25" fmla="*/ 126 h 126"/>
                      <a:gd name="T26" fmla="*/ 37 w 44"/>
                      <a:gd name="T27" fmla="*/ 125 h 126"/>
                      <a:gd name="T28" fmla="*/ 37 w 44"/>
                      <a:gd name="T29" fmla="*/ 112 h 126"/>
                      <a:gd name="T30" fmla="*/ 37 w 44"/>
                      <a:gd name="T31" fmla="*/ 97 h 126"/>
                      <a:gd name="T32" fmla="*/ 38 w 44"/>
                      <a:gd name="T33" fmla="*/ 85 h 126"/>
                      <a:gd name="T34" fmla="*/ 40 w 44"/>
                      <a:gd name="T35" fmla="*/ 72 h 126"/>
                      <a:gd name="T36" fmla="*/ 37 w 44"/>
                      <a:gd name="T37" fmla="*/ 60 h 126"/>
                      <a:gd name="T38" fmla="*/ 27 w 44"/>
                      <a:gd name="T39" fmla="*/ 40 h 126"/>
                      <a:gd name="T40" fmla="*/ 15 w 44"/>
                      <a:gd name="T41" fmla="*/ 22 h 126"/>
                      <a:gd name="T42" fmla="*/ 1 w 44"/>
                      <a:gd name="T43" fmla="*/ 4 h 126"/>
                      <a:gd name="T44" fmla="*/ 0 w 44"/>
                      <a:gd name="T45" fmla="*/ 3 h 126"/>
                      <a:gd name="T46" fmla="*/ 1 w 44"/>
                      <a:gd name="T47" fmla="*/ 2 h 126"/>
                      <a:gd name="T48" fmla="*/ 3 w 44"/>
                      <a:gd name="T4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126">
                        <a:moveTo>
                          <a:pt x="3" y="0"/>
                        </a:moveTo>
                        <a:lnTo>
                          <a:pt x="4" y="2"/>
                        </a:lnTo>
                        <a:lnTo>
                          <a:pt x="15" y="14"/>
                        </a:lnTo>
                        <a:lnTo>
                          <a:pt x="24" y="27"/>
                        </a:lnTo>
                        <a:lnTo>
                          <a:pt x="33" y="43"/>
                        </a:lnTo>
                        <a:lnTo>
                          <a:pt x="41" y="59"/>
                        </a:lnTo>
                        <a:lnTo>
                          <a:pt x="44" y="75"/>
                        </a:lnTo>
                        <a:lnTo>
                          <a:pt x="42" y="90"/>
                        </a:lnTo>
                        <a:lnTo>
                          <a:pt x="41" y="108"/>
                        </a:lnTo>
                        <a:lnTo>
                          <a:pt x="41" y="125"/>
                        </a:lnTo>
                        <a:lnTo>
                          <a:pt x="41" y="126"/>
                        </a:lnTo>
                        <a:lnTo>
                          <a:pt x="40" y="126"/>
                        </a:lnTo>
                        <a:lnTo>
                          <a:pt x="38" y="126"/>
                        </a:lnTo>
                        <a:lnTo>
                          <a:pt x="37" y="125"/>
                        </a:lnTo>
                        <a:lnTo>
                          <a:pt x="37" y="112"/>
                        </a:lnTo>
                        <a:lnTo>
                          <a:pt x="37" y="97"/>
                        </a:lnTo>
                        <a:lnTo>
                          <a:pt x="38" y="85"/>
                        </a:lnTo>
                        <a:lnTo>
                          <a:pt x="40" y="72"/>
                        </a:lnTo>
                        <a:lnTo>
                          <a:pt x="37" y="60"/>
                        </a:lnTo>
                        <a:lnTo>
                          <a:pt x="27" y="40"/>
                        </a:lnTo>
                        <a:lnTo>
                          <a:pt x="15" y="22"/>
                        </a:lnTo>
                        <a:lnTo>
                          <a:pt x="1" y="4"/>
                        </a:lnTo>
                        <a:lnTo>
                          <a:pt x="0" y="3"/>
                        </a:lnTo>
                        <a:lnTo>
                          <a:pt x="1" y="2"/>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Freeform 49">
                    <a:extLst>
                      <a:ext uri="{FF2B5EF4-FFF2-40B4-BE49-F238E27FC236}">
                        <a16:creationId xmlns:a16="http://schemas.microsoft.com/office/drawing/2014/main" id="{3E23F94B-D512-1930-C9F1-FFE827083131}"/>
                      </a:ext>
                    </a:extLst>
                  </p:cNvPr>
                  <p:cNvSpPr>
                    <a:spLocks/>
                  </p:cNvSpPr>
                  <p:nvPr/>
                </p:nvSpPr>
                <p:spPr bwMode="auto">
                  <a:xfrm>
                    <a:off x="1478297" y="1811286"/>
                    <a:ext cx="161068" cy="42885"/>
                  </a:xfrm>
                  <a:custGeom>
                    <a:avLst/>
                    <a:gdLst>
                      <a:gd name="T0" fmla="*/ 320 w 323"/>
                      <a:gd name="T1" fmla="*/ 0 h 86"/>
                      <a:gd name="T2" fmla="*/ 322 w 323"/>
                      <a:gd name="T3" fmla="*/ 0 h 86"/>
                      <a:gd name="T4" fmla="*/ 323 w 323"/>
                      <a:gd name="T5" fmla="*/ 1 h 86"/>
                      <a:gd name="T6" fmla="*/ 323 w 323"/>
                      <a:gd name="T7" fmla="*/ 4 h 86"/>
                      <a:gd name="T8" fmla="*/ 322 w 323"/>
                      <a:gd name="T9" fmla="*/ 4 h 86"/>
                      <a:gd name="T10" fmla="*/ 319 w 323"/>
                      <a:gd name="T11" fmla="*/ 5 h 86"/>
                      <a:gd name="T12" fmla="*/ 316 w 323"/>
                      <a:gd name="T13" fmla="*/ 6 h 86"/>
                      <a:gd name="T14" fmla="*/ 314 w 323"/>
                      <a:gd name="T15" fmla="*/ 8 h 86"/>
                      <a:gd name="T16" fmla="*/ 311 w 323"/>
                      <a:gd name="T17" fmla="*/ 9 h 86"/>
                      <a:gd name="T18" fmla="*/ 309 w 323"/>
                      <a:gd name="T19" fmla="*/ 9 h 86"/>
                      <a:gd name="T20" fmla="*/ 302 w 323"/>
                      <a:gd name="T21" fmla="*/ 9 h 86"/>
                      <a:gd name="T22" fmla="*/ 297 w 323"/>
                      <a:gd name="T23" fmla="*/ 8 h 86"/>
                      <a:gd name="T24" fmla="*/ 291 w 323"/>
                      <a:gd name="T25" fmla="*/ 6 h 86"/>
                      <a:gd name="T26" fmla="*/ 274 w 323"/>
                      <a:gd name="T27" fmla="*/ 5 h 86"/>
                      <a:gd name="T28" fmla="*/ 257 w 323"/>
                      <a:gd name="T29" fmla="*/ 6 h 86"/>
                      <a:gd name="T30" fmla="*/ 241 w 323"/>
                      <a:gd name="T31" fmla="*/ 13 h 86"/>
                      <a:gd name="T32" fmla="*/ 197 w 323"/>
                      <a:gd name="T33" fmla="*/ 28 h 86"/>
                      <a:gd name="T34" fmla="*/ 152 w 323"/>
                      <a:gd name="T35" fmla="*/ 39 h 86"/>
                      <a:gd name="T36" fmla="*/ 128 w 323"/>
                      <a:gd name="T37" fmla="*/ 47 h 86"/>
                      <a:gd name="T38" fmla="*/ 105 w 323"/>
                      <a:gd name="T39" fmla="*/ 57 h 86"/>
                      <a:gd name="T40" fmla="*/ 86 w 323"/>
                      <a:gd name="T41" fmla="*/ 65 h 86"/>
                      <a:gd name="T42" fmla="*/ 66 w 323"/>
                      <a:gd name="T43" fmla="*/ 73 h 86"/>
                      <a:gd name="T44" fmla="*/ 48 w 323"/>
                      <a:gd name="T45" fmla="*/ 79 h 86"/>
                      <a:gd name="T46" fmla="*/ 28 w 323"/>
                      <a:gd name="T47" fmla="*/ 83 h 86"/>
                      <a:gd name="T48" fmla="*/ 20 w 323"/>
                      <a:gd name="T49" fmla="*/ 83 h 86"/>
                      <a:gd name="T50" fmla="*/ 11 w 323"/>
                      <a:gd name="T51" fmla="*/ 83 h 86"/>
                      <a:gd name="T52" fmla="*/ 4 w 323"/>
                      <a:gd name="T53" fmla="*/ 86 h 86"/>
                      <a:gd name="T54" fmla="*/ 1 w 323"/>
                      <a:gd name="T55" fmla="*/ 86 h 86"/>
                      <a:gd name="T56" fmla="*/ 0 w 323"/>
                      <a:gd name="T57" fmla="*/ 84 h 86"/>
                      <a:gd name="T58" fmla="*/ 0 w 323"/>
                      <a:gd name="T59" fmla="*/ 83 h 86"/>
                      <a:gd name="T60" fmla="*/ 1 w 323"/>
                      <a:gd name="T61" fmla="*/ 82 h 86"/>
                      <a:gd name="T62" fmla="*/ 5 w 323"/>
                      <a:gd name="T63" fmla="*/ 80 h 86"/>
                      <a:gd name="T64" fmla="*/ 9 w 323"/>
                      <a:gd name="T65" fmla="*/ 80 h 86"/>
                      <a:gd name="T66" fmla="*/ 13 w 323"/>
                      <a:gd name="T67" fmla="*/ 79 h 86"/>
                      <a:gd name="T68" fmla="*/ 19 w 323"/>
                      <a:gd name="T69" fmla="*/ 79 h 86"/>
                      <a:gd name="T70" fmla="*/ 21 w 323"/>
                      <a:gd name="T71" fmla="*/ 79 h 86"/>
                      <a:gd name="T72" fmla="*/ 41 w 323"/>
                      <a:gd name="T73" fmla="*/ 77 h 86"/>
                      <a:gd name="T74" fmla="*/ 61 w 323"/>
                      <a:gd name="T75" fmla="*/ 70 h 86"/>
                      <a:gd name="T76" fmla="*/ 83 w 323"/>
                      <a:gd name="T77" fmla="*/ 61 h 86"/>
                      <a:gd name="T78" fmla="*/ 106 w 323"/>
                      <a:gd name="T79" fmla="*/ 51 h 86"/>
                      <a:gd name="T80" fmla="*/ 127 w 323"/>
                      <a:gd name="T81" fmla="*/ 43 h 86"/>
                      <a:gd name="T82" fmla="*/ 147 w 323"/>
                      <a:gd name="T83" fmla="*/ 37 h 86"/>
                      <a:gd name="T84" fmla="*/ 199 w 323"/>
                      <a:gd name="T85" fmla="*/ 24 h 86"/>
                      <a:gd name="T86" fmla="*/ 218 w 323"/>
                      <a:gd name="T87" fmla="*/ 17 h 86"/>
                      <a:gd name="T88" fmla="*/ 240 w 323"/>
                      <a:gd name="T89" fmla="*/ 9 h 86"/>
                      <a:gd name="T90" fmla="*/ 260 w 323"/>
                      <a:gd name="T91" fmla="*/ 2 h 86"/>
                      <a:gd name="T92" fmla="*/ 279 w 323"/>
                      <a:gd name="T93" fmla="*/ 0 h 86"/>
                      <a:gd name="T94" fmla="*/ 290 w 323"/>
                      <a:gd name="T95" fmla="*/ 2 h 86"/>
                      <a:gd name="T96" fmla="*/ 301 w 323"/>
                      <a:gd name="T97" fmla="*/ 5 h 86"/>
                      <a:gd name="T98" fmla="*/ 306 w 323"/>
                      <a:gd name="T99" fmla="*/ 5 h 86"/>
                      <a:gd name="T100" fmla="*/ 309 w 323"/>
                      <a:gd name="T101" fmla="*/ 5 h 86"/>
                      <a:gd name="T102" fmla="*/ 311 w 323"/>
                      <a:gd name="T103" fmla="*/ 4 h 86"/>
                      <a:gd name="T104" fmla="*/ 314 w 323"/>
                      <a:gd name="T105" fmla="*/ 2 h 86"/>
                      <a:gd name="T106" fmla="*/ 316 w 323"/>
                      <a:gd name="T107" fmla="*/ 1 h 86"/>
                      <a:gd name="T108" fmla="*/ 320 w 323"/>
                      <a:gd name="T10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 h="86">
                        <a:moveTo>
                          <a:pt x="320" y="0"/>
                        </a:moveTo>
                        <a:lnTo>
                          <a:pt x="322" y="0"/>
                        </a:lnTo>
                        <a:lnTo>
                          <a:pt x="323" y="1"/>
                        </a:lnTo>
                        <a:lnTo>
                          <a:pt x="323" y="4"/>
                        </a:lnTo>
                        <a:lnTo>
                          <a:pt x="322" y="4"/>
                        </a:lnTo>
                        <a:lnTo>
                          <a:pt x="319" y="5"/>
                        </a:lnTo>
                        <a:lnTo>
                          <a:pt x="316" y="6"/>
                        </a:lnTo>
                        <a:lnTo>
                          <a:pt x="314" y="8"/>
                        </a:lnTo>
                        <a:lnTo>
                          <a:pt x="311" y="9"/>
                        </a:lnTo>
                        <a:lnTo>
                          <a:pt x="309" y="9"/>
                        </a:lnTo>
                        <a:lnTo>
                          <a:pt x="302" y="9"/>
                        </a:lnTo>
                        <a:lnTo>
                          <a:pt x="297" y="8"/>
                        </a:lnTo>
                        <a:lnTo>
                          <a:pt x="291" y="6"/>
                        </a:lnTo>
                        <a:lnTo>
                          <a:pt x="274" y="5"/>
                        </a:lnTo>
                        <a:lnTo>
                          <a:pt x="257" y="6"/>
                        </a:lnTo>
                        <a:lnTo>
                          <a:pt x="241" y="13"/>
                        </a:lnTo>
                        <a:lnTo>
                          <a:pt x="197" y="28"/>
                        </a:lnTo>
                        <a:lnTo>
                          <a:pt x="152" y="39"/>
                        </a:lnTo>
                        <a:lnTo>
                          <a:pt x="128" y="47"/>
                        </a:lnTo>
                        <a:lnTo>
                          <a:pt x="105" y="57"/>
                        </a:lnTo>
                        <a:lnTo>
                          <a:pt x="86" y="65"/>
                        </a:lnTo>
                        <a:lnTo>
                          <a:pt x="66" y="73"/>
                        </a:lnTo>
                        <a:lnTo>
                          <a:pt x="48" y="79"/>
                        </a:lnTo>
                        <a:lnTo>
                          <a:pt x="28" y="83"/>
                        </a:lnTo>
                        <a:lnTo>
                          <a:pt x="20" y="83"/>
                        </a:lnTo>
                        <a:lnTo>
                          <a:pt x="11" y="83"/>
                        </a:lnTo>
                        <a:lnTo>
                          <a:pt x="4" y="86"/>
                        </a:lnTo>
                        <a:lnTo>
                          <a:pt x="1" y="86"/>
                        </a:lnTo>
                        <a:lnTo>
                          <a:pt x="0" y="84"/>
                        </a:lnTo>
                        <a:lnTo>
                          <a:pt x="0" y="83"/>
                        </a:lnTo>
                        <a:lnTo>
                          <a:pt x="1" y="82"/>
                        </a:lnTo>
                        <a:lnTo>
                          <a:pt x="5" y="80"/>
                        </a:lnTo>
                        <a:lnTo>
                          <a:pt x="9" y="80"/>
                        </a:lnTo>
                        <a:lnTo>
                          <a:pt x="13" y="79"/>
                        </a:lnTo>
                        <a:lnTo>
                          <a:pt x="19" y="79"/>
                        </a:lnTo>
                        <a:lnTo>
                          <a:pt x="21" y="79"/>
                        </a:lnTo>
                        <a:lnTo>
                          <a:pt x="41" y="77"/>
                        </a:lnTo>
                        <a:lnTo>
                          <a:pt x="61" y="70"/>
                        </a:lnTo>
                        <a:lnTo>
                          <a:pt x="83" y="61"/>
                        </a:lnTo>
                        <a:lnTo>
                          <a:pt x="106" y="51"/>
                        </a:lnTo>
                        <a:lnTo>
                          <a:pt x="127" y="43"/>
                        </a:lnTo>
                        <a:lnTo>
                          <a:pt x="147" y="37"/>
                        </a:lnTo>
                        <a:lnTo>
                          <a:pt x="199" y="24"/>
                        </a:lnTo>
                        <a:lnTo>
                          <a:pt x="218" y="17"/>
                        </a:lnTo>
                        <a:lnTo>
                          <a:pt x="240" y="9"/>
                        </a:lnTo>
                        <a:lnTo>
                          <a:pt x="260" y="2"/>
                        </a:lnTo>
                        <a:lnTo>
                          <a:pt x="279" y="0"/>
                        </a:lnTo>
                        <a:lnTo>
                          <a:pt x="290" y="2"/>
                        </a:lnTo>
                        <a:lnTo>
                          <a:pt x="301" y="5"/>
                        </a:lnTo>
                        <a:lnTo>
                          <a:pt x="306" y="5"/>
                        </a:lnTo>
                        <a:lnTo>
                          <a:pt x="309" y="5"/>
                        </a:lnTo>
                        <a:lnTo>
                          <a:pt x="311" y="4"/>
                        </a:lnTo>
                        <a:lnTo>
                          <a:pt x="314" y="2"/>
                        </a:lnTo>
                        <a:lnTo>
                          <a:pt x="316" y="1"/>
                        </a:lnTo>
                        <a:lnTo>
                          <a:pt x="32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1" name="Freeform 50">
                    <a:extLst>
                      <a:ext uri="{FF2B5EF4-FFF2-40B4-BE49-F238E27FC236}">
                        <a16:creationId xmlns:a16="http://schemas.microsoft.com/office/drawing/2014/main" id="{12ABD6AE-AC07-CF61-4826-CD80F4BBFF57}"/>
                      </a:ext>
                    </a:extLst>
                  </p:cNvPr>
                  <p:cNvSpPr>
                    <a:spLocks/>
                  </p:cNvSpPr>
                  <p:nvPr/>
                </p:nvSpPr>
                <p:spPr bwMode="auto">
                  <a:xfrm>
                    <a:off x="1357621" y="1850680"/>
                    <a:ext cx="135636" cy="45877"/>
                  </a:xfrm>
                  <a:custGeom>
                    <a:avLst/>
                    <a:gdLst>
                      <a:gd name="T0" fmla="*/ 271 w 272"/>
                      <a:gd name="T1" fmla="*/ 0 h 92"/>
                      <a:gd name="T2" fmla="*/ 272 w 272"/>
                      <a:gd name="T3" fmla="*/ 1 h 92"/>
                      <a:gd name="T4" fmla="*/ 272 w 272"/>
                      <a:gd name="T5" fmla="*/ 3 h 92"/>
                      <a:gd name="T6" fmla="*/ 268 w 272"/>
                      <a:gd name="T7" fmla="*/ 12 h 92"/>
                      <a:gd name="T8" fmla="*/ 261 w 272"/>
                      <a:gd name="T9" fmla="*/ 21 h 92"/>
                      <a:gd name="T10" fmla="*/ 254 w 272"/>
                      <a:gd name="T11" fmla="*/ 29 h 92"/>
                      <a:gd name="T12" fmla="*/ 242 w 272"/>
                      <a:gd name="T13" fmla="*/ 43 h 92"/>
                      <a:gd name="T14" fmla="*/ 229 w 272"/>
                      <a:gd name="T15" fmla="*/ 56 h 92"/>
                      <a:gd name="T16" fmla="*/ 212 w 272"/>
                      <a:gd name="T17" fmla="*/ 70 h 92"/>
                      <a:gd name="T18" fmla="*/ 192 w 272"/>
                      <a:gd name="T19" fmla="*/ 82 h 92"/>
                      <a:gd name="T20" fmla="*/ 170 w 272"/>
                      <a:gd name="T21" fmla="*/ 90 h 92"/>
                      <a:gd name="T22" fmla="*/ 144 w 272"/>
                      <a:gd name="T23" fmla="*/ 92 h 92"/>
                      <a:gd name="T24" fmla="*/ 116 w 272"/>
                      <a:gd name="T25" fmla="*/ 92 h 92"/>
                      <a:gd name="T26" fmla="*/ 90 w 272"/>
                      <a:gd name="T27" fmla="*/ 89 h 92"/>
                      <a:gd name="T28" fmla="*/ 46 w 272"/>
                      <a:gd name="T29" fmla="*/ 86 h 92"/>
                      <a:gd name="T30" fmla="*/ 2 w 272"/>
                      <a:gd name="T31" fmla="*/ 82 h 92"/>
                      <a:gd name="T32" fmla="*/ 1 w 272"/>
                      <a:gd name="T33" fmla="*/ 82 h 92"/>
                      <a:gd name="T34" fmla="*/ 0 w 272"/>
                      <a:gd name="T35" fmla="*/ 81 h 92"/>
                      <a:gd name="T36" fmla="*/ 0 w 272"/>
                      <a:gd name="T37" fmla="*/ 80 h 92"/>
                      <a:gd name="T38" fmla="*/ 1 w 272"/>
                      <a:gd name="T39" fmla="*/ 78 h 92"/>
                      <a:gd name="T40" fmla="*/ 2 w 272"/>
                      <a:gd name="T41" fmla="*/ 78 h 92"/>
                      <a:gd name="T42" fmla="*/ 4 w 272"/>
                      <a:gd name="T43" fmla="*/ 78 h 92"/>
                      <a:gd name="T44" fmla="*/ 4 w 272"/>
                      <a:gd name="T45" fmla="*/ 78 h 92"/>
                      <a:gd name="T46" fmla="*/ 41 w 272"/>
                      <a:gd name="T47" fmla="*/ 81 h 92"/>
                      <a:gd name="T48" fmla="*/ 80 w 272"/>
                      <a:gd name="T49" fmla="*/ 85 h 92"/>
                      <a:gd name="T50" fmla="*/ 107 w 272"/>
                      <a:gd name="T51" fmla="*/ 86 h 92"/>
                      <a:gd name="T52" fmla="*/ 132 w 272"/>
                      <a:gd name="T53" fmla="*/ 88 h 92"/>
                      <a:gd name="T54" fmla="*/ 159 w 272"/>
                      <a:gd name="T55" fmla="*/ 88 h 92"/>
                      <a:gd name="T56" fmla="*/ 182 w 272"/>
                      <a:gd name="T57" fmla="*/ 81 h 92"/>
                      <a:gd name="T58" fmla="*/ 206 w 272"/>
                      <a:gd name="T59" fmla="*/ 69 h 92"/>
                      <a:gd name="T60" fmla="*/ 226 w 272"/>
                      <a:gd name="T61" fmla="*/ 53 h 92"/>
                      <a:gd name="T62" fmla="*/ 237 w 272"/>
                      <a:gd name="T63" fmla="*/ 41 h 92"/>
                      <a:gd name="T64" fmla="*/ 249 w 272"/>
                      <a:gd name="T65" fmla="*/ 29 h 92"/>
                      <a:gd name="T66" fmla="*/ 257 w 272"/>
                      <a:gd name="T67" fmla="*/ 21 h 92"/>
                      <a:gd name="T68" fmla="*/ 265 w 272"/>
                      <a:gd name="T69" fmla="*/ 12 h 92"/>
                      <a:gd name="T70" fmla="*/ 268 w 272"/>
                      <a:gd name="T71" fmla="*/ 1 h 92"/>
                      <a:gd name="T72" fmla="*/ 270 w 272"/>
                      <a:gd name="T73" fmla="*/ 0 h 92"/>
                      <a:gd name="T74" fmla="*/ 271 w 272"/>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2" h="92">
                        <a:moveTo>
                          <a:pt x="271" y="0"/>
                        </a:moveTo>
                        <a:lnTo>
                          <a:pt x="272" y="1"/>
                        </a:lnTo>
                        <a:lnTo>
                          <a:pt x="272" y="3"/>
                        </a:lnTo>
                        <a:lnTo>
                          <a:pt x="268" y="12"/>
                        </a:lnTo>
                        <a:lnTo>
                          <a:pt x="261" y="21"/>
                        </a:lnTo>
                        <a:lnTo>
                          <a:pt x="254" y="29"/>
                        </a:lnTo>
                        <a:lnTo>
                          <a:pt x="242" y="43"/>
                        </a:lnTo>
                        <a:lnTo>
                          <a:pt x="229" y="56"/>
                        </a:lnTo>
                        <a:lnTo>
                          <a:pt x="212" y="70"/>
                        </a:lnTo>
                        <a:lnTo>
                          <a:pt x="192" y="82"/>
                        </a:lnTo>
                        <a:lnTo>
                          <a:pt x="170" y="90"/>
                        </a:lnTo>
                        <a:lnTo>
                          <a:pt x="144" y="92"/>
                        </a:lnTo>
                        <a:lnTo>
                          <a:pt x="116" y="92"/>
                        </a:lnTo>
                        <a:lnTo>
                          <a:pt x="90" y="89"/>
                        </a:lnTo>
                        <a:lnTo>
                          <a:pt x="46" y="86"/>
                        </a:lnTo>
                        <a:lnTo>
                          <a:pt x="2" y="82"/>
                        </a:lnTo>
                        <a:lnTo>
                          <a:pt x="1" y="82"/>
                        </a:lnTo>
                        <a:lnTo>
                          <a:pt x="0" y="81"/>
                        </a:lnTo>
                        <a:lnTo>
                          <a:pt x="0" y="80"/>
                        </a:lnTo>
                        <a:lnTo>
                          <a:pt x="1" y="78"/>
                        </a:lnTo>
                        <a:lnTo>
                          <a:pt x="2" y="78"/>
                        </a:lnTo>
                        <a:lnTo>
                          <a:pt x="4" y="78"/>
                        </a:lnTo>
                        <a:lnTo>
                          <a:pt x="4" y="78"/>
                        </a:lnTo>
                        <a:lnTo>
                          <a:pt x="41" y="81"/>
                        </a:lnTo>
                        <a:lnTo>
                          <a:pt x="80" y="85"/>
                        </a:lnTo>
                        <a:lnTo>
                          <a:pt x="107" y="86"/>
                        </a:lnTo>
                        <a:lnTo>
                          <a:pt x="132" y="88"/>
                        </a:lnTo>
                        <a:lnTo>
                          <a:pt x="159" y="88"/>
                        </a:lnTo>
                        <a:lnTo>
                          <a:pt x="182" y="81"/>
                        </a:lnTo>
                        <a:lnTo>
                          <a:pt x="206" y="69"/>
                        </a:lnTo>
                        <a:lnTo>
                          <a:pt x="226" y="53"/>
                        </a:lnTo>
                        <a:lnTo>
                          <a:pt x="237" y="41"/>
                        </a:lnTo>
                        <a:lnTo>
                          <a:pt x="249" y="29"/>
                        </a:lnTo>
                        <a:lnTo>
                          <a:pt x="257" y="21"/>
                        </a:lnTo>
                        <a:lnTo>
                          <a:pt x="265" y="12"/>
                        </a:lnTo>
                        <a:lnTo>
                          <a:pt x="268" y="1"/>
                        </a:lnTo>
                        <a:lnTo>
                          <a:pt x="270" y="0"/>
                        </a:lnTo>
                        <a:lnTo>
                          <a:pt x="27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2" name="Freeform 52">
                    <a:extLst>
                      <a:ext uri="{FF2B5EF4-FFF2-40B4-BE49-F238E27FC236}">
                        <a16:creationId xmlns:a16="http://schemas.microsoft.com/office/drawing/2014/main" id="{6EDFACB2-7B5A-324C-8890-E86E67660694}"/>
                      </a:ext>
                    </a:extLst>
                  </p:cNvPr>
                  <p:cNvSpPr>
                    <a:spLocks/>
                  </p:cNvSpPr>
                  <p:nvPr/>
                </p:nvSpPr>
                <p:spPr bwMode="auto">
                  <a:xfrm>
                    <a:off x="1594485" y="1858160"/>
                    <a:ext cx="46874" cy="12467"/>
                  </a:xfrm>
                  <a:custGeom>
                    <a:avLst/>
                    <a:gdLst>
                      <a:gd name="T0" fmla="*/ 29 w 94"/>
                      <a:gd name="T1" fmla="*/ 0 h 25"/>
                      <a:gd name="T2" fmla="*/ 40 w 94"/>
                      <a:gd name="T3" fmla="*/ 1 h 25"/>
                      <a:gd name="T4" fmla="*/ 62 w 94"/>
                      <a:gd name="T5" fmla="*/ 10 h 25"/>
                      <a:gd name="T6" fmla="*/ 72 w 94"/>
                      <a:gd name="T7" fmla="*/ 16 h 25"/>
                      <a:gd name="T8" fmla="*/ 82 w 94"/>
                      <a:gd name="T9" fmla="*/ 20 h 25"/>
                      <a:gd name="T10" fmla="*/ 93 w 94"/>
                      <a:gd name="T11" fmla="*/ 21 h 25"/>
                      <a:gd name="T12" fmla="*/ 94 w 94"/>
                      <a:gd name="T13" fmla="*/ 22 h 25"/>
                      <a:gd name="T14" fmla="*/ 94 w 94"/>
                      <a:gd name="T15" fmla="*/ 24 h 25"/>
                      <a:gd name="T16" fmla="*/ 94 w 94"/>
                      <a:gd name="T17" fmla="*/ 25 h 25"/>
                      <a:gd name="T18" fmla="*/ 93 w 94"/>
                      <a:gd name="T19" fmla="*/ 25 h 25"/>
                      <a:gd name="T20" fmla="*/ 80 w 94"/>
                      <a:gd name="T21" fmla="*/ 24 h 25"/>
                      <a:gd name="T22" fmla="*/ 69 w 94"/>
                      <a:gd name="T23" fmla="*/ 18 h 25"/>
                      <a:gd name="T24" fmla="*/ 57 w 94"/>
                      <a:gd name="T25" fmla="*/ 12 h 25"/>
                      <a:gd name="T26" fmla="*/ 46 w 94"/>
                      <a:gd name="T27" fmla="*/ 8 h 25"/>
                      <a:gd name="T28" fmla="*/ 36 w 94"/>
                      <a:gd name="T29" fmla="*/ 5 h 25"/>
                      <a:gd name="T30" fmla="*/ 24 w 94"/>
                      <a:gd name="T31" fmla="*/ 4 h 25"/>
                      <a:gd name="T32" fmla="*/ 12 w 94"/>
                      <a:gd name="T33" fmla="*/ 6 h 25"/>
                      <a:gd name="T34" fmla="*/ 4 w 94"/>
                      <a:gd name="T35" fmla="*/ 13 h 25"/>
                      <a:gd name="T36" fmla="*/ 1 w 94"/>
                      <a:gd name="T37" fmla="*/ 13 h 25"/>
                      <a:gd name="T38" fmla="*/ 0 w 94"/>
                      <a:gd name="T39" fmla="*/ 13 h 25"/>
                      <a:gd name="T40" fmla="*/ 0 w 94"/>
                      <a:gd name="T41" fmla="*/ 12 h 25"/>
                      <a:gd name="T42" fmla="*/ 0 w 94"/>
                      <a:gd name="T43" fmla="*/ 10 h 25"/>
                      <a:gd name="T44" fmla="*/ 8 w 94"/>
                      <a:gd name="T45" fmla="*/ 4 h 25"/>
                      <a:gd name="T46" fmla="*/ 19 w 94"/>
                      <a:gd name="T47" fmla="*/ 1 h 25"/>
                      <a:gd name="T48" fmla="*/ 29 w 94"/>
                      <a:gd name="T4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25">
                        <a:moveTo>
                          <a:pt x="29" y="0"/>
                        </a:moveTo>
                        <a:lnTo>
                          <a:pt x="40" y="1"/>
                        </a:lnTo>
                        <a:lnTo>
                          <a:pt x="62" y="10"/>
                        </a:lnTo>
                        <a:lnTo>
                          <a:pt x="72" y="16"/>
                        </a:lnTo>
                        <a:lnTo>
                          <a:pt x="82" y="20"/>
                        </a:lnTo>
                        <a:lnTo>
                          <a:pt x="93" y="21"/>
                        </a:lnTo>
                        <a:lnTo>
                          <a:pt x="94" y="22"/>
                        </a:lnTo>
                        <a:lnTo>
                          <a:pt x="94" y="24"/>
                        </a:lnTo>
                        <a:lnTo>
                          <a:pt x="94" y="25"/>
                        </a:lnTo>
                        <a:lnTo>
                          <a:pt x="93" y="25"/>
                        </a:lnTo>
                        <a:lnTo>
                          <a:pt x="80" y="24"/>
                        </a:lnTo>
                        <a:lnTo>
                          <a:pt x="69" y="18"/>
                        </a:lnTo>
                        <a:lnTo>
                          <a:pt x="57" y="12"/>
                        </a:lnTo>
                        <a:lnTo>
                          <a:pt x="46" y="8"/>
                        </a:lnTo>
                        <a:lnTo>
                          <a:pt x="36" y="5"/>
                        </a:lnTo>
                        <a:lnTo>
                          <a:pt x="24" y="4"/>
                        </a:lnTo>
                        <a:lnTo>
                          <a:pt x="12" y="6"/>
                        </a:lnTo>
                        <a:lnTo>
                          <a:pt x="4" y="13"/>
                        </a:lnTo>
                        <a:lnTo>
                          <a:pt x="1" y="13"/>
                        </a:lnTo>
                        <a:lnTo>
                          <a:pt x="0" y="13"/>
                        </a:lnTo>
                        <a:lnTo>
                          <a:pt x="0" y="12"/>
                        </a:lnTo>
                        <a:lnTo>
                          <a:pt x="0" y="10"/>
                        </a:lnTo>
                        <a:lnTo>
                          <a:pt x="8" y="4"/>
                        </a:lnTo>
                        <a:lnTo>
                          <a:pt x="19" y="1"/>
                        </a:lnTo>
                        <a:lnTo>
                          <a:pt x="2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3" name="Freeform 53">
                    <a:extLst>
                      <a:ext uri="{FF2B5EF4-FFF2-40B4-BE49-F238E27FC236}">
                        <a16:creationId xmlns:a16="http://schemas.microsoft.com/office/drawing/2014/main" id="{90EBA84E-E813-91FF-1F8E-57226316E2D8}"/>
                      </a:ext>
                    </a:extLst>
                  </p:cNvPr>
                  <p:cNvSpPr>
                    <a:spLocks noEditPoints="1"/>
                  </p:cNvSpPr>
                  <p:nvPr/>
                </p:nvSpPr>
                <p:spPr bwMode="auto">
                  <a:xfrm>
                    <a:off x="1621413" y="1903040"/>
                    <a:ext cx="18451" cy="34906"/>
                  </a:xfrm>
                  <a:custGeom>
                    <a:avLst/>
                    <a:gdLst>
                      <a:gd name="T0" fmla="*/ 4 w 37"/>
                      <a:gd name="T1" fmla="*/ 2 h 70"/>
                      <a:gd name="T2" fmla="*/ 4 w 37"/>
                      <a:gd name="T3" fmla="*/ 2 h 70"/>
                      <a:gd name="T4" fmla="*/ 4 w 37"/>
                      <a:gd name="T5" fmla="*/ 2 h 70"/>
                      <a:gd name="T6" fmla="*/ 4 w 37"/>
                      <a:gd name="T7" fmla="*/ 2 h 70"/>
                      <a:gd name="T8" fmla="*/ 3 w 37"/>
                      <a:gd name="T9" fmla="*/ 0 h 70"/>
                      <a:gd name="T10" fmla="*/ 4 w 37"/>
                      <a:gd name="T11" fmla="*/ 0 h 70"/>
                      <a:gd name="T12" fmla="*/ 6 w 37"/>
                      <a:gd name="T13" fmla="*/ 1 h 70"/>
                      <a:gd name="T14" fmla="*/ 4 w 37"/>
                      <a:gd name="T15" fmla="*/ 13 h 70"/>
                      <a:gd name="T16" fmla="*/ 7 w 37"/>
                      <a:gd name="T17" fmla="*/ 26 h 70"/>
                      <a:gd name="T18" fmla="*/ 10 w 37"/>
                      <a:gd name="T19" fmla="*/ 40 h 70"/>
                      <a:gd name="T20" fmla="*/ 16 w 37"/>
                      <a:gd name="T21" fmla="*/ 50 h 70"/>
                      <a:gd name="T22" fmla="*/ 24 w 37"/>
                      <a:gd name="T23" fmla="*/ 59 h 70"/>
                      <a:gd name="T24" fmla="*/ 36 w 37"/>
                      <a:gd name="T25" fmla="*/ 65 h 70"/>
                      <a:gd name="T26" fmla="*/ 37 w 37"/>
                      <a:gd name="T27" fmla="*/ 65 h 70"/>
                      <a:gd name="T28" fmla="*/ 37 w 37"/>
                      <a:gd name="T29" fmla="*/ 66 h 70"/>
                      <a:gd name="T30" fmla="*/ 37 w 37"/>
                      <a:gd name="T31" fmla="*/ 67 h 70"/>
                      <a:gd name="T32" fmla="*/ 37 w 37"/>
                      <a:gd name="T33" fmla="*/ 69 h 70"/>
                      <a:gd name="T34" fmla="*/ 36 w 37"/>
                      <a:gd name="T35" fmla="*/ 70 h 70"/>
                      <a:gd name="T36" fmla="*/ 33 w 37"/>
                      <a:gd name="T37" fmla="*/ 69 h 70"/>
                      <a:gd name="T38" fmla="*/ 32 w 37"/>
                      <a:gd name="T39" fmla="*/ 67 h 70"/>
                      <a:gd name="T40" fmla="*/ 32 w 37"/>
                      <a:gd name="T41" fmla="*/ 67 h 70"/>
                      <a:gd name="T42" fmla="*/ 23 w 37"/>
                      <a:gd name="T43" fmla="*/ 63 h 70"/>
                      <a:gd name="T44" fmla="*/ 14 w 37"/>
                      <a:gd name="T45" fmla="*/ 54 h 70"/>
                      <a:gd name="T46" fmla="*/ 7 w 37"/>
                      <a:gd name="T47" fmla="*/ 42 h 70"/>
                      <a:gd name="T48" fmla="*/ 3 w 37"/>
                      <a:gd name="T49" fmla="*/ 28 h 70"/>
                      <a:gd name="T50" fmla="*/ 0 w 37"/>
                      <a:gd name="T51" fmla="*/ 14 h 70"/>
                      <a:gd name="T52" fmla="*/ 2 w 37"/>
                      <a:gd name="T53" fmla="*/ 2 h 70"/>
                      <a:gd name="T54" fmla="*/ 0 w 37"/>
                      <a:gd name="T55" fmla="*/ 2 h 70"/>
                      <a:gd name="T56" fmla="*/ 2 w 37"/>
                      <a:gd name="T57" fmla="*/ 1 h 70"/>
                      <a:gd name="T58" fmla="*/ 2 w 37"/>
                      <a:gd name="T59" fmla="*/ 0 h 70"/>
                      <a:gd name="T60" fmla="*/ 3 w 37"/>
                      <a:gd name="T6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70">
                        <a:moveTo>
                          <a:pt x="4" y="2"/>
                        </a:moveTo>
                        <a:lnTo>
                          <a:pt x="4" y="2"/>
                        </a:lnTo>
                        <a:lnTo>
                          <a:pt x="4" y="2"/>
                        </a:lnTo>
                        <a:lnTo>
                          <a:pt x="4" y="2"/>
                        </a:lnTo>
                        <a:close/>
                        <a:moveTo>
                          <a:pt x="3" y="0"/>
                        </a:moveTo>
                        <a:lnTo>
                          <a:pt x="4" y="0"/>
                        </a:lnTo>
                        <a:lnTo>
                          <a:pt x="6" y="1"/>
                        </a:lnTo>
                        <a:lnTo>
                          <a:pt x="4" y="13"/>
                        </a:lnTo>
                        <a:lnTo>
                          <a:pt x="7" y="26"/>
                        </a:lnTo>
                        <a:lnTo>
                          <a:pt x="10" y="40"/>
                        </a:lnTo>
                        <a:lnTo>
                          <a:pt x="16" y="50"/>
                        </a:lnTo>
                        <a:lnTo>
                          <a:pt x="24" y="59"/>
                        </a:lnTo>
                        <a:lnTo>
                          <a:pt x="36" y="65"/>
                        </a:lnTo>
                        <a:lnTo>
                          <a:pt x="37" y="65"/>
                        </a:lnTo>
                        <a:lnTo>
                          <a:pt x="37" y="66"/>
                        </a:lnTo>
                        <a:lnTo>
                          <a:pt x="37" y="67"/>
                        </a:lnTo>
                        <a:lnTo>
                          <a:pt x="37" y="69"/>
                        </a:lnTo>
                        <a:lnTo>
                          <a:pt x="36" y="70"/>
                        </a:lnTo>
                        <a:lnTo>
                          <a:pt x="33" y="69"/>
                        </a:lnTo>
                        <a:lnTo>
                          <a:pt x="32" y="67"/>
                        </a:lnTo>
                        <a:lnTo>
                          <a:pt x="32" y="67"/>
                        </a:lnTo>
                        <a:lnTo>
                          <a:pt x="23" y="63"/>
                        </a:lnTo>
                        <a:lnTo>
                          <a:pt x="14" y="54"/>
                        </a:lnTo>
                        <a:lnTo>
                          <a:pt x="7" y="42"/>
                        </a:lnTo>
                        <a:lnTo>
                          <a:pt x="3" y="28"/>
                        </a:lnTo>
                        <a:lnTo>
                          <a:pt x="0" y="14"/>
                        </a:lnTo>
                        <a:lnTo>
                          <a:pt x="2" y="2"/>
                        </a:lnTo>
                        <a:lnTo>
                          <a:pt x="0" y="2"/>
                        </a:lnTo>
                        <a:lnTo>
                          <a:pt x="2" y="1"/>
                        </a:lnTo>
                        <a:lnTo>
                          <a:pt x="2" y="0"/>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4" name="Freeform 54">
                    <a:extLst>
                      <a:ext uri="{FF2B5EF4-FFF2-40B4-BE49-F238E27FC236}">
                        <a16:creationId xmlns:a16="http://schemas.microsoft.com/office/drawing/2014/main" id="{77BF9A70-D51C-699C-C130-0C13C59DAFB5}"/>
                      </a:ext>
                    </a:extLst>
                  </p:cNvPr>
                  <p:cNvSpPr>
                    <a:spLocks/>
                  </p:cNvSpPr>
                  <p:nvPr/>
                </p:nvSpPr>
                <p:spPr bwMode="auto">
                  <a:xfrm>
                    <a:off x="1557584" y="1912016"/>
                    <a:ext cx="44880" cy="11968"/>
                  </a:xfrm>
                  <a:custGeom>
                    <a:avLst/>
                    <a:gdLst>
                      <a:gd name="T0" fmla="*/ 1 w 90"/>
                      <a:gd name="T1" fmla="*/ 0 h 24"/>
                      <a:gd name="T2" fmla="*/ 3 w 90"/>
                      <a:gd name="T3" fmla="*/ 0 h 24"/>
                      <a:gd name="T4" fmla="*/ 16 w 90"/>
                      <a:gd name="T5" fmla="*/ 8 h 24"/>
                      <a:gd name="T6" fmla="*/ 29 w 90"/>
                      <a:gd name="T7" fmla="*/ 12 h 24"/>
                      <a:gd name="T8" fmla="*/ 42 w 90"/>
                      <a:gd name="T9" fmla="*/ 16 h 24"/>
                      <a:gd name="T10" fmla="*/ 58 w 90"/>
                      <a:gd name="T11" fmla="*/ 19 h 24"/>
                      <a:gd name="T12" fmla="*/ 73 w 90"/>
                      <a:gd name="T13" fmla="*/ 20 h 24"/>
                      <a:gd name="T14" fmla="*/ 87 w 90"/>
                      <a:gd name="T15" fmla="*/ 16 h 24"/>
                      <a:gd name="T16" fmla="*/ 89 w 90"/>
                      <a:gd name="T17" fmla="*/ 16 h 24"/>
                      <a:gd name="T18" fmla="*/ 90 w 90"/>
                      <a:gd name="T19" fmla="*/ 18 h 24"/>
                      <a:gd name="T20" fmla="*/ 90 w 90"/>
                      <a:gd name="T21" fmla="*/ 19 h 24"/>
                      <a:gd name="T22" fmla="*/ 89 w 90"/>
                      <a:gd name="T23" fmla="*/ 20 h 24"/>
                      <a:gd name="T24" fmla="*/ 73 w 90"/>
                      <a:gd name="T25" fmla="*/ 24 h 24"/>
                      <a:gd name="T26" fmla="*/ 58 w 90"/>
                      <a:gd name="T27" fmla="*/ 23 h 24"/>
                      <a:gd name="T28" fmla="*/ 41 w 90"/>
                      <a:gd name="T29" fmla="*/ 20 h 24"/>
                      <a:gd name="T30" fmla="*/ 26 w 90"/>
                      <a:gd name="T31" fmla="*/ 16 h 24"/>
                      <a:gd name="T32" fmla="*/ 13 w 90"/>
                      <a:gd name="T33" fmla="*/ 11 h 24"/>
                      <a:gd name="T34" fmla="*/ 0 w 90"/>
                      <a:gd name="T35" fmla="*/ 3 h 24"/>
                      <a:gd name="T36" fmla="*/ 0 w 90"/>
                      <a:gd name="T37" fmla="*/ 2 h 24"/>
                      <a:gd name="T38" fmla="*/ 0 w 90"/>
                      <a:gd name="T39" fmla="*/ 0 h 24"/>
                      <a:gd name="T40" fmla="*/ 1 w 90"/>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24">
                        <a:moveTo>
                          <a:pt x="1" y="0"/>
                        </a:moveTo>
                        <a:lnTo>
                          <a:pt x="3" y="0"/>
                        </a:lnTo>
                        <a:lnTo>
                          <a:pt x="16" y="8"/>
                        </a:lnTo>
                        <a:lnTo>
                          <a:pt x="29" y="12"/>
                        </a:lnTo>
                        <a:lnTo>
                          <a:pt x="42" y="16"/>
                        </a:lnTo>
                        <a:lnTo>
                          <a:pt x="58" y="19"/>
                        </a:lnTo>
                        <a:lnTo>
                          <a:pt x="73" y="20"/>
                        </a:lnTo>
                        <a:lnTo>
                          <a:pt x="87" y="16"/>
                        </a:lnTo>
                        <a:lnTo>
                          <a:pt x="89" y="16"/>
                        </a:lnTo>
                        <a:lnTo>
                          <a:pt x="90" y="18"/>
                        </a:lnTo>
                        <a:lnTo>
                          <a:pt x="90" y="19"/>
                        </a:lnTo>
                        <a:lnTo>
                          <a:pt x="89" y="20"/>
                        </a:lnTo>
                        <a:lnTo>
                          <a:pt x="73" y="24"/>
                        </a:lnTo>
                        <a:lnTo>
                          <a:pt x="58" y="23"/>
                        </a:lnTo>
                        <a:lnTo>
                          <a:pt x="41" y="20"/>
                        </a:lnTo>
                        <a:lnTo>
                          <a:pt x="26" y="16"/>
                        </a:lnTo>
                        <a:lnTo>
                          <a:pt x="13" y="11"/>
                        </a:lnTo>
                        <a:lnTo>
                          <a:pt x="0" y="3"/>
                        </a:lnTo>
                        <a:lnTo>
                          <a:pt x="0" y="2"/>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5" name="Freeform 55">
                    <a:extLst>
                      <a:ext uri="{FF2B5EF4-FFF2-40B4-BE49-F238E27FC236}">
                        <a16:creationId xmlns:a16="http://schemas.microsoft.com/office/drawing/2014/main" id="{59B946CB-D4E8-D6B2-9D08-AC4384E6C071}"/>
                      </a:ext>
                    </a:extLst>
                  </p:cNvPr>
                  <p:cNvSpPr>
                    <a:spLocks/>
                  </p:cNvSpPr>
                  <p:nvPr/>
                </p:nvSpPr>
                <p:spPr bwMode="auto">
                  <a:xfrm>
                    <a:off x="1584014" y="1921989"/>
                    <a:ext cx="6483" cy="36901"/>
                  </a:xfrm>
                  <a:custGeom>
                    <a:avLst/>
                    <a:gdLst>
                      <a:gd name="T0" fmla="*/ 10 w 13"/>
                      <a:gd name="T1" fmla="*/ 0 h 74"/>
                      <a:gd name="T2" fmla="*/ 12 w 13"/>
                      <a:gd name="T3" fmla="*/ 0 h 74"/>
                      <a:gd name="T4" fmla="*/ 13 w 13"/>
                      <a:gd name="T5" fmla="*/ 2 h 74"/>
                      <a:gd name="T6" fmla="*/ 13 w 13"/>
                      <a:gd name="T7" fmla="*/ 3 h 74"/>
                      <a:gd name="T8" fmla="*/ 6 w 13"/>
                      <a:gd name="T9" fmla="*/ 21 h 74"/>
                      <a:gd name="T10" fmla="*/ 5 w 13"/>
                      <a:gd name="T11" fmla="*/ 39 h 74"/>
                      <a:gd name="T12" fmla="*/ 5 w 13"/>
                      <a:gd name="T13" fmla="*/ 56 h 74"/>
                      <a:gd name="T14" fmla="*/ 6 w 13"/>
                      <a:gd name="T15" fmla="*/ 72 h 74"/>
                      <a:gd name="T16" fmla="*/ 6 w 13"/>
                      <a:gd name="T17" fmla="*/ 73 h 74"/>
                      <a:gd name="T18" fmla="*/ 5 w 13"/>
                      <a:gd name="T19" fmla="*/ 74 h 74"/>
                      <a:gd name="T20" fmla="*/ 3 w 13"/>
                      <a:gd name="T21" fmla="*/ 73 h 74"/>
                      <a:gd name="T22" fmla="*/ 3 w 13"/>
                      <a:gd name="T23" fmla="*/ 72 h 74"/>
                      <a:gd name="T24" fmla="*/ 0 w 13"/>
                      <a:gd name="T25" fmla="*/ 52 h 74"/>
                      <a:gd name="T26" fmla="*/ 1 w 13"/>
                      <a:gd name="T27" fmla="*/ 31 h 74"/>
                      <a:gd name="T28" fmla="*/ 4 w 13"/>
                      <a:gd name="T29" fmla="*/ 16 h 74"/>
                      <a:gd name="T30" fmla="*/ 9 w 13"/>
                      <a:gd name="T31" fmla="*/ 2 h 74"/>
                      <a:gd name="T32" fmla="*/ 10 w 13"/>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74">
                        <a:moveTo>
                          <a:pt x="10" y="0"/>
                        </a:moveTo>
                        <a:lnTo>
                          <a:pt x="12" y="0"/>
                        </a:lnTo>
                        <a:lnTo>
                          <a:pt x="13" y="2"/>
                        </a:lnTo>
                        <a:lnTo>
                          <a:pt x="13" y="3"/>
                        </a:lnTo>
                        <a:lnTo>
                          <a:pt x="6" y="21"/>
                        </a:lnTo>
                        <a:lnTo>
                          <a:pt x="5" y="39"/>
                        </a:lnTo>
                        <a:lnTo>
                          <a:pt x="5" y="56"/>
                        </a:lnTo>
                        <a:lnTo>
                          <a:pt x="6" y="72"/>
                        </a:lnTo>
                        <a:lnTo>
                          <a:pt x="6" y="73"/>
                        </a:lnTo>
                        <a:lnTo>
                          <a:pt x="5" y="74"/>
                        </a:lnTo>
                        <a:lnTo>
                          <a:pt x="3" y="73"/>
                        </a:lnTo>
                        <a:lnTo>
                          <a:pt x="3" y="72"/>
                        </a:lnTo>
                        <a:lnTo>
                          <a:pt x="0" y="52"/>
                        </a:lnTo>
                        <a:lnTo>
                          <a:pt x="1" y="31"/>
                        </a:lnTo>
                        <a:lnTo>
                          <a:pt x="4" y="16"/>
                        </a:lnTo>
                        <a:lnTo>
                          <a:pt x="9" y="2"/>
                        </a:lnTo>
                        <a:lnTo>
                          <a:pt x="1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6" name="Freeform 56">
                    <a:extLst>
                      <a:ext uri="{FF2B5EF4-FFF2-40B4-BE49-F238E27FC236}">
                        <a16:creationId xmlns:a16="http://schemas.microsoft.com/office/drawing/2014/main" id="{E162F35B-6AAB-D3B8-0F98-F2CBA7460AEB}"/>
                      </a:ext>
                    </a:extLst>
                  </p:cNvPr>
                  <p:cNvSpPr>
                    <a:spLocks/>
                  </p:cNvSpPr>
                  <p:nvPr/>
                </p:nvSpPr>
                <p:spPr bwMode="auto">
                  <a:xfrm>
                    <a:off x="1543622" y="1950911"/>
                    <a:ext cx="18949" cy="52360"/>
                  </a:xfrm>
                  <a:custGeom>
                    <a:avLst/>
                    <a:gdLst>
                      <a:gd name="T0" fmla="*/ 37 w 38"/>
                      <a:gd name="T1" fmla="*/ 0 h 105"/>
                      <a:gd name="T2" fmla="*/ 37 w 38"/>
                      <a:gd name="T3" fmla="*/ 2 h 105"/>
                      <a:gd name="T4" fmla="*/ 38 w 38"/>
                      <a:gd name="T5" fmla="*/ 3 h 105"/>
                      <a:gd name="T6" fmla="*/ 37 w 38"/>
                      <a:gd name="T7" fmla="*/ 4 h 105"/>
                      <a:gd name="T8" fmla="*/ 27 w 38"/>
                      <a:gd name="T9" fmla="*/ 12 h 105"/>
                      <a:gd name="T10" fmla="*/ 19 w 38"/>
                      <a:gd name="T11" fmla="*/ 23 h 105"/>
                      <a:gd name="T12" fmla="*/ 12 w 38"/>
                      <a:gd name="T13" fmla="*/ 35 h 105"/>
                      <a:gd name="T14" fmla="*/ 8 w 38"/>
                      <a:gd name="T15" fmla="*/ 45 h 105"/>
                      <a:gd name="T16" fmla="*/ 4 w 38"/>
                      <a:gd name="T17" fmla="*/ 61 h 105"/>
                      <a:gd name="T18" fmla="*/ 5 w 38"/>
                      <a:gd name="T19" fmla="*/ 75 h 105"/>
                      <a:gd name="T20" fmla="*/ 11 w 38"/>
                      <a:gd name="T21" fmla="*/ 89 h 105"/>
                      <a:gd name="T22" fmla="*/ 17 w 38"/>
                      <a:gd name="T23" fmla="*/ 102 h 105"/>
                      <a:gd name="T24" fmla="*/ 17 w 38"/>
                      <a:gd name="T25" fmla="*/ 104 h 105"/>
                      <a:gd name="T26" fmla="*/ 16 w 38"/>
                      <a:gd name="T27" fmla="*/ 105 h 105"/>
                      <a:gd name="T28" fmla="*/ 15 w 38"/>
                      <a:gd name="T29" fmla="*/ 105 h 105"/>
                      <a:gd name="T30" fmla="*/ 13 w 38"/>
                      <a:gd name="T31" fmla="*/ 105 h 105"/>
                      <a:gd name="T32" fmla="*/ 7 w 38"/>
                      <a:gd name="T33" fmla="*/ 89 h 105"/>
                      <a:gd name="T34" fmla="*/ 1 w 38"/>
                      <a:gd name="T35" fmla="*/ 75 h 105"/>
                      <a:gd name="T36" fmla="*/ 0 w 38"/>
                      <a:gd name="T37" fmla="*/ 59 h 105"/>
                      <a:gd name="T38" fmla="*/ 4 w 38"/>
                      <a:gd name="T39" fmla="*/ 43 h 105"/>
                      <a:gd name="T40" fmla="*/ 9 w 38"/>
                      <a:gd name="T41" fmla="*/ 31 h 105"/>
                      <a:gd name="T42" fmla="*/ 16 w 38"/>
                      <a:gd name="T43" fmla="*/ 19 h 105"/>
                      <a:gd name="T44" fmla="*/ 24 w 38"/>
                      <a:gd name="T45" fmla="*/ 8 h 105"/>
                      <a:gd name="T46" fmla="*/ 35 w 38"/>
                      <a:gd name="T47" fmla="*/ 0 h 105"/>
                      <a:gd name="T48" fmla="*/ 37 w 38"/>
                      <a:gd name="T4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5">
                        <a:moveTo>
                          <a:pt x="37" y="0"/>
                        </a:moveTo>
                        <a:lnTo>
                          <a:pt x="37" y="2"/>
                        </a:lnTo>
                        <a:lnTo>
                          <a:pt x="38" y="3"/>
                        </a:lnTo>
                        <a:lnTo>
                          <a:pt x="37" y="4"/>
                        </a:lnTo>
                        <a:lnTo>
                          <a:pt x="27" y="12"/>
                        </a:lnTo>
                        <a:lnTo>
                          <a:pt x="19" y="23"/>
                        </a:lnTo>
                        <a:lnTo>
                          <a:pt x="12" y="35"/>
                        </a:lnTo>
                        <a:lnTo>
                          <a:pt x="8" y="45"/>
                        </a:lnTo>
                        <a:lnTo>
                          <a:pt x="4" y="61"/>
                        </a:lnTo>
                        <a:lnTo>
                          <a:pt x="5" y="75"/>
                        </a:lnTo>
                        <a:lnTo>
                          <a:pt x="11" y="89"/>
                        </a:lnTo>
                        <a:lnTo>
                          <a:pt x="17" y="102"/>
                        </a:lnTo>
                        <a:lnTo>
                          <a:pt x="17" y="104"/>
                        </a:lnTo>
                        <a:lnTo>
                          <a:pt x="16" y="105"/>
                        </a:lnTo>
                        <a:lnTo>
                          <a:pt x="15" y="105"/>
                        </a:lnTo>
                        <a:lnTo>
                          <a:pt x="13" y="105"/>
                        </a:lnTo>
                        <a:lnTo>
                          <a:pt x="7" y="89"/>
                        </a:lnTo>
                        <a:lnTo>
                          <a:pt x="1" y="75"/>
                        </a:lnTo>
                        <a:lnTo>
                          <a:pt x="0" y="59"/>
                        </a:lnTo>
                        <a:lnTo>
                          <a:pt x="4" y="43"/>
                        </a:lnTo>
                        <a:lnTo>
                          <a:pt x="9" y="31"/>
                        </a:lnTo>
                        <a:lnTo>
                          <a:pt x="16" y="19"/>
                        </a:lnTo>
                        <a:lnTo>
                          <a:pt x="24" y="8"/>
                        </a:lnTo>
                        <a:lnTo>
                          <a:pt x="35" y="0"/>
                        </a:lnTo>
                        <a:lnTo>
                          <a:pt x="3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7" name="Freeform 57">
                    <a:extLst>
                      <a:ext uri="{FF2B5EF4-FFF2-40B4-BE49-F238E27FC236}">
                        <a16:creationId xmlns:a16="http://schemas.microsoft.com/office/drawing/2014/main" id="{F73D49B2-992A-ABE3-B090-59F551AE15B3}"/>
                      </a:ext>
                    </a:extLst>
                  </p:cNvPr>
                  <p:cNvSpPr>
                    <a:spLocks/>
                  </p:cNvSpPr>
                  <p:nvPr/>
                </p:nvSpPr>
                <p:spPr bwMode="auto">
                  <a:xfrm>
                    <a:off x="1419455" y="1954402"/>
                    <a:ext cx="67320" cy="54853"/>
                  </a:xfrm>
                  <a:custGeom>
                    <a:avLst/>
                    <a:gdLst>
                      <a:gd name="T0" fmla="*/ 1 w 135"/>
                      <a:gd name="T1" fmla="*/ 0 h 110"/>
                      <a:gd name="T2" fmla="*/ 3 w 135"/>
                      <a:gd name="T3" fmla="*/ 0 h 110"/>
                      <a:gd name="T4" fmla="*/ 4 w 135"/>
                      <a:gd name="T5" fmla="*/ 3 h 110"/>
                      <a:gd name="T6" fmla="*/ 7 w 135"/>
                      <a:gd name="T7" fmla="*/ 16 h 110"/>
                      <a:gd name="T8" fmla="*/ 11 w 135"/>
                      <a:gd name="T9" fmla="*/ 31 h 110"/>
                      <a:gd name="T10" fmla="*/ 19 w 135"/>
                      <a:gd name="T11" fmla="*/ 45 h 110"/>
                      <a:gd name="T12" fmla="*/ 29 w 135"/>
                      <a:gd name="T13" fmla="*/ 54 h 110"/>
                      <a:gd name="T14" fmla="*/ 45 w 135"/>
                      <a:gd name="T15" fmla="*/ 58 h 110"/>
                      <a:gd name="T16" fmla="*/ 61 w 135"/>
                      <a:gd name="T17" fmla="*/ 60 h 110"/>
                      <a:gd name="T18" fmla="*/ 78 w 135"/>
                      <a:gd name="T19" fmla="*/ 61 h 110"/>
                      <a:gd name="T20" fmla="*/ 92 w 135"/>
                      <a:gd name="T21" fmla="*/ 64 h 110"/>
                      <a:gd name="T22" fmla="*/ 106 w 135"/>
                      <a:gd name="T23" fmla="*/ 68 h 110"/>
                      <a:gd name="T24" fmla="*/ 117 w 135"/>
                      <a:gd name="T25" fmla="*/ 76 h 110"/>
                      <a:gd name="T26" fmla="*/ 122 w 135"/>
                      <a:gd name="T27" fmla="*/ 84 h 110"/>
                      <a:gd name="T28" fmla="*/ 126 w 135"/>
                      <a:gd name="T29" fmla="*/ 91 h 110"/>
                      <a:gd name="T30" fmla="*/ 129 w 135"/>
                      <a:gd name="T31" fmla="*/ 99 h 110"/>
                      <a:gd name="T32" fmla="*/ 135 w 135"/>
                      <a:gd name="T33" fmla="*/ 107 h 110"/>
                      <a:gd name="T34" fmla="*/ 135 w 135"/>
                      <a:gd name="T35" fmla="*/ 109 h 110"/>
                      <a:gd name="T36" fmla="*/ 135 w 135"/>
                      <a:gd name="T37" fmla="*/ 110 h 110"/>
                      <a:gd name="T38" fmla="*/ 134 w 135"/>
                      <a:gd name="T39" fmla="*/ 110 h 110"/>
                      <a:gd name="T40" fmla="*/ 133 w 135"/>
                      <a:gd name="T41" fmla="*/ 110 h 110"/>
                      <a:gd name="T42" fmla="*/ 127 w 135"/>
                      <a:gd name="T43" fmla="*/ 106 h 110"/>
                      <a:gd name="T44" fmla="*/ 125 w 135"/>
                      <a:gd name="T45" fmla="*/ 101 h 110"/>
                      <a:gd name="T46" fmla="*/ 122 w 135"/>
                      <a:gd name="T47" fmla="*/ 95 h 110"/>
                      <a:gd name="T48" fmla="*/ 118 w 135"/>
                      <a:gd name="T49" fmla="*/ 85 h 110"/>
                      <a:gd name="T50" fmla="*/ 113 w 135"/>
                      <a:gd name="T51" fmla="*/ 77 h 110"/>
                      <a:gd name="T52" fmla="*/ 103 w 135"/>
                      <a:gd name="T53" fmla="*/ 72 h 110"/>
                      <a:gd name="T54" fmla="*/ 85 w 135"/>
                      <a:gd name="T55" fmla="*/ 66 h 110"/>
                      <a:gd name="T56" fmla="*/ 66 w 135"/>
                      <a:gd name="T57" fmla="*/ 65 h 110"/>
                      <a:gd name="T58" fmla="*/ 46 w 135"/>
                      <a:gd name="T59" fmla="*/ 64 h 110"/>
                      <a:gd name="T60" fmla="*/ 31 w 135"/>
                      <a:gd name="T61" fmla="*/ 58 h 110"/>
                      <a:gd name="T62" fmla="*/ 17 w 135"/>
                      <a:gd name="T63" fmla="*/ 48 h 110"/>
                      <a:gd name="T64" fmla="*/ 9 w 135"/>
                      <a:gd name="T65" fmla="*/ 35 h 110"/>
                      <a:gd name="T66" fmla="*/ 3 w 135"/>
                      <a:gd name="T67" fmla="*/ 19 h 110"/>
                      <a:gd name="T68" fmla="*/ 0 w 135"/>
                      <a:gd name="T69" fmla="*/ 3 h 110"/>
                      <a:gd name="T70" fmla="*/ 0 w 135"/>
                      <a:gd name="T71" fmla="*/ 0 h 110"/>
                      <a:gd name="T72" fmla="*/ 1 w 135"/>
                      <a:gd name="T7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10">
                        <a:moveTo>
                          <a:pt x="1" y="0"/>
                        </a:moveTo>
                        <a:lnTo>
                          <a:pt x="3" y="0"/>
                        </a:lnTo>
                        <a:lnTo>
                          <a:pt x="4" y="3"/>
                        </a:lnTo>
                        <a:lnTo>
                          <a:pt x="7" y="16"/>
                        </a:lnTo>
                        <a:lnTo>
                          <a:pt x="11" y="31"/>
                        </a:lnTo>
                        <a:lnTo>
                          <a:pt x="19" y="45"/>
                        </a:lnTo>
                        <a:lnTo>
                          <a:pt x="29" y="54"/>
                        </a:lnTo>
                        <a:lnTo>
                          <a:pt x="45" y="58"/>
                        </a:lnTo>
                        <a:lnTo>
                          <a:pt x="61" y="60"/>
                        </a:lnTo>
                        <a:lnTo>
                          <a:pt x="78" y="61"/>
                        </a:lnTo>
                        <a:lnTo>
                          <a:pt x="92" y="64"/>
                        </a:lnTo>
                        <a:lnTo>
                          <a:pt x="106" y="68"/>
                        </a:lnTo>
                        <a:lnTo>
                          <a:pt x="117" y="76"/>
                        </a:lnTo>
                        <a:lnTo>
                          <a:pt x="122" y="84"/>
                        </a:lnTo>
                        <a:lnTo>
                          <a:pt x="126" y="91"/>
                        </a:lnTo>
                        <a:lnTo>
                          <a:pt x="129" y="99"/>
                        </a:lnTo>
                        <a:lnTo>
                          <a:pt x="135" y="107"/>
                        </a:lnTo>
                        <a:lnTo>
                          <a:pt x="135" y="109"/>
                        </a:lnTo>
                        <a:lnTo>
                          <a:pt x="135" y="110"/>
                        </a:lnTo>
                        <a:lnTo>
                          <a:pt x="134" y="110"/>
                        </a:lnTo>
                        <a:lnTo>
                          <a:pt x="133" y="110"/>
                        </a:lnTo>
                        <a:lnTo>
                          <a:pt x="127" y="106"/>
                        </a:lnTo>
                        <a:lnTo>
                          <a:pt x="125" y="101"/>
                        </a:lnTo>
                        <a:lnTo>
                          <a:pt x="122" y="95"/>
                        </a:lnTo>
                        <a:lnTo>
                          <a:pt x="118" y="85"/>
                        </a:lnTo>
                        <a:lnTo>
                          <a:pt x="113" y="77"/>
                        </a:lnTo>
                        <a:lnTo>
                          <a:pt x="103" y="72"/>
                        </a:lnTo>
                        <a:lnTo>
                          <a:pt x="85" y="66"/>
                        </a:lnTo>
                        <a:lnTo>
                          <a:pt x="66" y="65"/>
                        </a:lnTo>
                        <a:lnTo>
                          <a:pt x="46" y="64"/>
                        </a:lnTo>
                        <a:lnTo>
                          <a:pt x="31" y="58"/>
                        </a:lnTo>
                        <a:lnTo>
                          <a:pt x="17" y="48"/>
                        </a:lnTo>
                        <a:lnTo>
                          <a:pt x="9" y="35"/>
                        </a:lnTo>
                        <a:lnTo>
                          <a:pt x="3" y="19"/>
                        </a:lnTo>
                        <a:lnTo>
                          <a:pt x="0" y="3"/>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8" name="Freeform 58">
                    <a:extLst>
                      <a:ext uri="{FF2B5EF4-FFF2-40B4-BE49-F238E27FC236}">
                        <a16:creationId xmlns:a16="http://schemas.microsoft.com/office/drawing/2014/main" id="{AFA41E4E-2B4A-2818-DC87-73F1759BCB8A}"/>
                      </a:ext>
                    </a:extLst>
                  </p:cNvPr>
                  <p:cNvSpPr>
                    <a:spLocks/>
                  </p:cNvSpPr>
                  <p:nvPr/>
                </p:nvSpPr>
                <p:spPr bwMode="auto">
                  <a:xfrm>
                    <a:off x="1384548" y="1951909"/>
                    <a:ext cx="38896" cy="18949"/>
                  </a:xfrm>
                  <a:custGeom>
                    <a:avLst/>
                    <a:gdLst>
                      <a:gd name="T0" fmla="*/ 1 w 78"/>
                      <a:gd name="T1" fmla="*/ 0 h 38"/>
                      <a:gd name="T2" fmla="*/ 3 w 78"/>
                      <a:gd name="T3" fmla="*/ 0 h 38"/>
                      <a:gd name="T4" fmla="*/ 4 w 78"/>
                      <a:gd name="T5" fmla="*/ 1 h 38"/>
                      <a:gd name="T6" fmla="*/ 11 w 78"/>
                      <a:gd name="T7" fmla="*/ 13 h 38"/>
                      <a:gd name="T8" fmla="*/ 21 w 78"/>
                      <a:gd name="T9" fmla="*/ 22 h 38"/>
                      <a:gd name="T10" fmla="*/ 34 w 78"/>
                      <a:gd name="T11" fmla="*/ 29 h 38"/>
                      <a:gd name="T12" fmla="*/ 48 w 78"/>
                      <a:gd name="T13" fmla="*/ 33 h 38"/>
                      <a:gd name="T14" fmla="*/ 62 w 78"/>
                      <a:gd name="T15" fmla="*/ 33 h 38"/>
                      <a:gd name="T16" fmla="*/ 75 w 78"/>
                      <a:gd name="T17" fmla="*/ 32 h 38"/>
                      <a:gd name="T18" fmla="*/ 77 w 78"/>
                      <a:gd name="T19" fmla="*/ 32 h 38"/>
                      <a:gd name="T20" fmla="*/ 78 w 78"/>
                      <a:gd name="T21" fmla="*/ 33 h 38"/>
                      <a:gd name="T22" fmla="*/ 77 w 78"/>
                      <a:gd name="T23" fmla="*/ 34 h 38"/>
                      <a:gd name="T24" fmla="*/ 77 w 78"/>
                      <a:gd name="T25" fmla="*/ 36 h 38"/>
                      <a:gd name="T26" fmla="*/ 62 w 78"/>
                      <a:gd name="T27" fmla="*/ 38 h 38"/>
                      <a:gd name="T28" fmla="*/ 48 w 78"/>
                      <a:gd name="T29" fmla="*/ 37 h 38"/>
                      <a:gd name="T30" fmla="*/ 32 w 78"/>
                      <a:gd name="T31" fmla="*/ 33 h 38"/>
                      <a:gd name="T32" fmla="*/ 18 w 78"/>
                      <a:gd name="T33" fmla="*/ 25 h 38"/>
                      <a:gd name="T34" fmla="*/ 7 w 78"/>
                      <a:gd name="T35" fmla="*/ 16 h 38"/>
                      <a:gd name="T36" fmla="*/ 0 w 78"/>
                      <a:gd name="T37" fmla="*/ 2 h 38"/>
                      <a:gd name="T38" fmla="*/ 0 w 78"/>
                      <a:gd name="T39" fmla="*/ 1 h 38"/>
                      <a:gd name="T40" fmla="*/ 1 w 7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38">
                        <a:moveTo>
                          <a:pt x="1" y="0"/>
                        </a:moveTo>
                        <a:lnTo>
                          <a:pt x="3" y="0"/>
                        </a:lnTo>
                        <a:lnTo>
                          <a:pt x="4" y="1"/>
                        </a:lnTo>
                        <a:lnTo>
                          <a:pt x="11" y="13"/>
                        </a:lnTo>
                        <a:lnTo>
                          <a:pt x="21" y="22"/>
                        </a:lnTo>
                        <a:lnTo>
                          <a:pt x="34" y="29"/>
                        </a:lnTo>
                        <a:lnTo>
                          <a:pt x="48" y="33"/>
                        </a:lnTo>
                        <a:lnTo>
                          <a:pt x="62" y="33"/>
                        </a:lnTo>
                        <a:lnTo>
                          <a:pt x="75" y="32"/>
                        </a:lnTo>
                        <a:lnTo>
                          <a:pt x="77" y="32"/>
                        </a:lnTo>
                        <a:lnTo>
                          <a:pt x="78" y="33"/>
                        </a:lnTo>
                        <a:lnTo>
                          <a:pt x="77" y="34"/>
                        </a:lnTo>
                        <a:lnTo>
                          <a:pt x="77" y="36"/>
                        </a:lnTo>
                        <a:lnTo>
                          <a:pt x="62" y="38"/>
                        </a:lnTo>
                        <a:lnTo>
                          <a:pt x="48" y="37"/>
                        </a:lnTo>
                        <a:lnTo>
                          <a:pt x="32" y="33"/>
                        </a:lnTo>
                        <a:lnTo>
                          <a:pt x="18" y="25"/>
                        </a:lnTo>
                        <a:lnTo>
                          <a:pt x="7" y="16"/>
                        </a:lnTo>
                        <a:lnTo>
                          <a:pt x="0" y="2"/>
                        </a:lnTo>
                        <a:lnTo>
                          <a:pt x="0" y="1"/>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9" name="Freeform 59">
                    <a:extLst>
                      <a:ext uri="{FF2B5EF4-FFF2-40B4-BE49-F238E27FC236}">
                        <a16:creationId xmlns:a16="http://schemas.microsoft.com/office/drawing/2014/main" id="{C18B6312-5BE0-F546-1EA4-707803E00180}"/>
                      </a:ext>
                    </a:extLst>
                  </p:cNvPr>
                  <p:cNvSpPr>
                    <a:spLocks/>
                  </p:cNvSpPr>
                  <p:nvPr/>
                </p:nvSpPr>
                <p:spPr bwMode="auto">
                  <a:xfrm>
                    <a:off x="1376570" y="1911517"/>
                    <a:ext cx="22939" cy="54853"/>
                  </a:xfrm>
                  <a:custGeom>
                    <a:avLst/>
                    <a:gdLst>
                      <a:gd name="T0" fmla="*/ 1 w 46"/>
                      <a:gd name="T1" fmla="*/ 0 h 110"/>
                      <a:gd name="T2" fmla="*/ 17 w 46"/>
                      <a:gd name="T3" fmla="*/ 5 h 110"/>
                      <a:gd name="T4" fmla="*/ 31 w 46"/>
                      <a:gd name="T5" fmla="*/ 16 h 110"/>
                      <a:gd name="T6" fmla="*/ 38 w 46"/>
                      <a:gd name="T7" fmla="*/ 30 h 110"/>
                      <a:gd name="T8" fmla="*/ 42 w 46"/>
                      <a:gd name="T9" fmla="*/ 48 h 110"/>
                      <a:gd name="T10" fmla="*/ 42 w 46"/>
                      <a:gd name="T11" fmla="*/ 77 h 110"/>
                      <a:gd name="T12" fmla="*/ 42 w 46"/>
                      <a:gd name="T13" fmla="*/ 83 h 110"/>
                      <a:gd name="T14" fmla="*/ 42 w 46"/>
                      <a:gd name="T15" fmla="*/ 93 h 110"/>
                      <a:gd name="T16" fmla="*/ 44 w 46"/>
                      <a:gd name="T17" fmla="*/ 101 h 110"/>
                      <a:gd name="T18" fmla="*/ 46 w 46"/>
                      <a:gd name="T19" fmla="*/ 106 h 110"/>
                      <a:gd name="T20" fmla="*/ 46 w 46"/>
                      <a:gd name="T21" fmla="*/ 107 h 110"/>
                      <a:gd name="T22" fmla="*/ 46 w 46"/>
                      <a:gd name="T23" fmla="*/ 110 h 110"/>
                      <a:gd name="T24" fmla="*/ 45 w 46"/>
                      <a:gd name="T25" fmla="*/ 110 h 110"/>
                      <a:gd name="T26" fmla="*/ 44 w 46"/>
                      <a:gd name="T27" fmla="*/ 109 h 110"/>
                      <a:gd name="T28" fmla="*/ 40 w 46"/>
                      <a:gd name="T29" fmla="*/ 101 h 110"/>
                      <a:gd name="T30" fmla="*/ 38 w 46"/>
                      <a:gd name="T31" fmla="*/ 89 h 110"/>
                      <a:gd name="T32" fmla="*/ 38 w 46"/>
                      <a:gd name="T33" fmla="*/ 77 h 110"/>
                      <a:gd name="T34" fmla="*/ 38 w 46"/>
                      <a:gd name="T35" fmla="*/ 66 h 110"/>
                      <a:gd name="T36" fmla="*/ 38 w 46"/>
                      <a:gd name="T37" fmla="*/ 53 h 110"/>
                      <a:gd name="T38" fmla="*/ 36 w 46"/>
                      <a:gd name="T39" fmla="*/ 40 h 110"/>
                      <a:gd name="T40" fmla="*/ 32 w 46"/>
                      <a:gd name="T41" fmla="*/ 26 h 110"/>
                      <a:gd name="T42" fmla="*/ 25 w 46"/>
                      <a:gd name="T43" fmla="*/ 16 h 110"/>
                      <a:gd name="T44" fmla="*/ 16 w 46"/>
                      <a:gd name="T45" fmla="*/ 8 h 110"/>
                      <a:gd name="T46" fmla="*/ 1 w 46"/>
                      <a:gd name="T47" fmla="*/ 4 h 110"/>
                      <a:gd name="T48" fmla="*/ 0 w 46"/>
                      <a:gd name="T49" fmla="*/ 4 h 110"/>
                      <a:gd name="T50" fmla="*/ 0 w 46"/>
                      <a:gd name="T51" fmla="*/ 3 h 110"/>
                      <a:gd name="T52" fmla="*/ 0 w 46"/>
                      <a:gd name="T53" fmla="*/ 1 h 110"/>
                      <a:gd name="T54" fmla="*/ 1 w 46"/>
                      <a:gd name="T5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110">
                        <a:moveTo>
                          <a:pt x="1" y="0"/>
                        </a:moveTo>
                        <a:lnTo>
                          <a:pt x="17" y="5"/>
                        </a:lnTo>
                        <a:lnTo>
                          <a:pt x="31" y="16"/>
                        </a:lnTo>
                        <a:lnTo>
                          <a:pt x="38" y="30"/>
                        </a:lnTo>
                        <a:lnTo>
                          <a:pt x="42" y="48"/>
                        </a:lnTo>
                        <a:lnTo>
                          <a:pt x="42" y="77"/>
                        </a:lnTo>
                        <a:lnTo>
                          <a:pt x="42" y="83"/>
                        </a:lnTo>
                        <a:lnTo>
                          <a:pt x="42" y="93"/>
                        </a:lnTo>
                        <a:lnTo>
                          <a:pt x="44" y="101"/>
                        </a:lnTo>
                        <a:lnTo>
                          <a:pt x="46" y="106"/>
                        </a:lnTo>
                        <a:lnTo>
                          <a:pt x="46" y="107"/>
                        </a:lnTo>
                        <a:lnTo>
                          <a:pt x="46" y="110"/>
                        </a:lnTo>
                        <a:lnTo>
                          <a:pt x="45" y="110"/>
                        </a:lnTo>
                        <a:lnTo>
                          <a:pt x="44" y="109"/>
                        </a:lnTo>
                        <a:lnTo>
                          <a:pt x="40" y="101"/>
                        </a:lnTo>
                        <a:lnTo>
                          <a:pt x="38" y="89"/>
                        </a:lnTo>
                        <a:lnTo>
                          <a:pt x="38" y="77"/>
                        </a:lnTo>
                        <a:lnTo>
                          <a:pt x="38" y="66"/>
                        </a:lnTo>
                        <a:lnTo>
                          <a:pt x="38" y="53"/>
                        </a:lnTo>
                        <a:lnTo>
                          <a:pt x="36" y="40"/>
                        </a:lnTo>
                        <a:lnTo>
                          <a:pt x="32" y="26"/>
                        </a:lnTo>
                        <a:lnTo>
                          <a:pt x="25" y="16"/>
                        </a:lnTo>
                        <a:lnTo>
                          <a:pt x="16" y="8"/>
                        </a:lnTo>
                        <a:lnTo>
                          <a:pt x="1" y="4"/>
                        </a:lnTo>
                        <a:lnTo>
                          <a:pt x="0" y="4"/>
                        </a:lnTo>
                        <a:lnTo>
                          <a:pt x="0" y="3"/>
                        </a:lnTo>
                        <a:lnTo>
                          <a:pt x="0" y="1"/>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0" name="Freeform 60">
                    <a:extLst>
                      <a:ext uri="{FF2B5EF4-FFF2-40B4-BE49-F238E27FC236}">
                        <a16:creationId xmlns:a16="http://schemas.microsoft.com/office/drawing/2014/main" id="{039CAB1C-507D-F65D-E27C-221DA5E18C39}"/>
                      </a:ext>
                    </a:extLst>
                  </p:cNvPr>
                  <p:cNvSpPr>
                    <a:spLocks/>
                  </p:cNvSpPr>
                  <p:nvPr/>
                </p:nvSpPr>
                <p:spPr bwMode="auto">
                  <a:xfrm>
                    <a:off x="1408983" y="1895061"/>
                    <a:ext cx="7979" cy="42885"/>
                  </a:xfrm>
                  <a:custGeom>
                    <a:avLst/>
                    <a:gdLst>
                      <a:gd name="T0" fmla="*/ 3 w 16"/>
                      <a:gd name="T1" fmla="*/ 0 h 86"/>
                      <a:gd name="T2" fmla="*/ 4 w 16"/>
                      <a:gd name="T3" fmla="*/ 1 h 86"/>
                      <a:gd name="T4" fmla="*/ 12 w 16"/>
                      <a:gd name="T5" fmla="*/ 20 h 86"/>
                      <a:gd name="T6" fmla="*/ 16 w 16"/>
                      <a:gd name="T7" fmla="*/ 40 h 86"/>
                      <a:gd name="T8" fmla="*/ 13 w 16"/>
                      <a:gd name="T9" fmla="*/ 62 h 86"/>
                      <a:gd name="T10" fmla="*/ 12 w 16"/>
                      <a:gd name="T11" fmla="*/ 85 h 86"/>
                      <a:gd name="T12" fmla="*/ 12 w 16"/>
                      <a:gd name="T13" fmla="*/ 86 h 86"/>
                      <a:gd name="T14" fmla="*/ 11 w 16"/>
                      <a:gd name="T15" fmla="*/ 86 h 86"/>
                      <a:gd name="T16" fmla="*/ 9 w 16"/>
                      <a:gd name="T17" fmla="*/ 86 h 86"/>
                      <a:gd name="T18" fmla="*/ 8 w 16"/>
                      <a:gd name="T19" fmla="*/ 85 h 86"/>
                      <a:gd name="T20" fmla="*/ 9 w 16"/>
                      <a:gd name="T21" fmla="*/ 63 h 86"/>
                      <a:gd name="T22" fmla="*/ 12 w 16"/>
                      <a:gd name="T23" fmla="*/ 44 h 86"/>
                      <a:gd name="T24" fmla="*/ 11 w 16"/>
                      <a:gd name="T25" fmla="*/ 29 h 86"/>
                      <a:gd name="T26" fmla="*/ 7 w 16"/>
                      <a:gd name="T27" fmla="*/ 16 h 86"/>
                      <a:gd name="T28" fmla="*/ 0 w 16"/>
                      <a:gd name="T29" fmla="*/ 3 h 86"/>
                      <a:gd name="T30" fmla="*/ 0 w 16"/>
                      <a:gd name="T31" fmla="*/ 1 h 86"/>
                      <a:gd name="T32" fmla="*/ 0 w 16"/>
                      <a:gd name="T33" fmla="*/ 1 h 86"/>
                      <a:gd name="T34" fmla="*/ 3 w 16"/>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86">
                        <a:moveTo>
                          <a:pt x="3" y="0"/>
                        </a:moveTo>
                        <a:lnTo>
                          <a:pt x="4" y="1"/>
                        </a:lnTo>
                        <a:lnTo>
                          <a:pt x="12" y="20"/>
                        </a:lnTo>
                        <a:lnTo>
                          <a:pt x="16" y="40"/>
                        </a:lnTo>
                        <a:lnTo>
                          <a:pt x="13" y="62"/>
                        </a:lnTo>
                        <a:lnTo>
                          <a:pt x="12" y="85"/>
                        </a:lnTo>
                        <a:lnTo>
                          <a:pt x="12" y="86"/>
                        </a:lnTo>
                        <a:lnTo>
                          <a:pt x="11" y="86"/>
                        </a:lnTo>
                        <a:lnTo>
                          <a:pt x="9" y="86"/>
                        </a:lnTo>
                        <a:lnTo>
                          <a:pt x="8" y="85"/>
                        </a:lnTo>
                        <a:lnTo>
                          <a:pt x="9" y="63"/>
                        </a:lnTo>
                        <a:lnTo>
                          <a:pt x="12" y="44"/>
                        </a:lnTo>
                        <a:lnTo>
                          <a:pt x="11" y="29"/>
                        </a:lnTo>
                        <a:lnTo>
                          <a:pt x="7" y="16"/>
                        </a:lnTo>
                        <a:lnTo>
                          <a:pt x="0" y="3"/>
                        </a:lnTo>
                        <a:lnTo>
                          <a:pt x="0" y="1"/>
                        </a:lnTo>
                        <a:lnTo>
                          <a:pt x="0" y="1"/>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1" name="Freeform 61">
                    <a:extLst>
                      <a:ext uri="{FF2B5EF4-FFF2-40B4-BE49-F238E27FC236}">
                        <a16:creationId xmlns:a16="http://schemas.microsoft.com/office/drawing/2014/main" id="{12DBB798-8697-7CFD-859C-E66A03DC1EDF}"/>
                      </a:ext>
                    </a:extLst>
                  </p:cNvPr>
                  <p:cNvSpPr>
                    <a:spLocks/>
                  </p:cNvSpPr>
                  <p:nvPr/>
                </p:nvSpPr>
                <p:spPr bwMode="auto">
                  <a:xfrm>
                    <a:off x="1459846" y="1834723"/>
                    <a:ext cx="76794" cy="112698"/>
                  </a:xfrm>
                  <a:custGeom>
                    <a:avLst/>
                    <a:gdLst>
                      <a:gd name="T0" fmla="*/ 152 w 154"/>
                      <a:gd name="T1" fmla="*/ 0 h 226"/>
                      <a:gd name="T2" fmla="*/ 154 w 154"/>
                      <a:gd name="T3" fmla="*/ 2 h 226"/>
                      <a:gd name="T4" fmla="*/ 154 w 154"/>
                      <a:gd name="T5" fmla="*/ 3 h 226"/>
                      <a:gd name="T6" fmla="*/ 154 w 154"/>
                      <a:gd name="T7" fmla="*/ 26 h 226"/>
                      <a:gd name="T8" fmla="*/ 150 w 154"/>
                      <a:gd name="T9" fmla="*/ 47 h 226"/>
                      <a:gd name="T10" fmla="*/ 139 w 154"/>
                      <a:gd name="T11" fmla="*/ 65 h 226"/>
                      <a:gd name="T12" fmla="*/ 128 w 154"/>
                      <a:gd name="T13" fmla="*/ 79 h 226"/>
                      <a:gd name="T14" fmla="*/ 114 w 154"/>
                      <a:gd name="T15" fmla="*/ 89 h 226"/>
                      <a:gd name="T16" fmla="*/ 98 w 154"/>
                      <a:gd name="T17" fmla="*/ 98 h 226"/>
                      <a:gd name="T18" fmla="*/ 83 w 154"/>
                      <a:gd name="T19" fmla="*/ 106 h 226"/>
                      <a:gd name="T20" fmla="*/ 62 w 154"/>
                      <a:gd name="T21" fmla="*/ 121 h 226"/>
                      <a:gd name="T22" fmla="*/ 44 w 154"/>
                      <a:gd name="T23" fmla="*/ 137 h 226"/>
                      <a:gd name="T24" fmla="*/ 28 w 154"/>
                      <a:gd name="T25" fmla="*/ 155 h 226"/>
                      <a:gd name="T26" fmla="*/ 16 w 154"/>
                      <a:gd name="T27" fmla="*/ 175 h 226"/>
                      <a:gd name="T28" fmla="*/ 8 w 154"/>
                      <a:gd name="T29" fmla="*/ 199 h 226"/>
                      <a:gd name="T30" fmla="*/ 5 w 154"/>
                      <a:gd name="T31" fmla="*/ 224 h 226"/>
                      <a:gd name="T32" fmla="*/ 4 w 154"/>
                      <a:gd name="T33" fmla="*/ 226 h 226"/>
                      <a:gd name="T34" fmla="*/ 3 w 154"/>
                      <a:gd name="T35" fmla="*/ 226 h 226"/>
                      <a:gd name="T36" fmla="*/ 1 w 154"/>
                      <a:gd name="T37" fmla="*/ 226 h 226"/>
                      <a:gd name="T38" fmla="*/ 0 w 154"/>
                      <a:gd name="T39" fmla="*/ 224 h 226"/>
                      <a:gd name="T40" fmla="*/ 4 w 154"/>
                      <a:gd name="T41" fmla="*/ 199 h 226"/>
                      <a:gd name="T42" fmla="*/ 12 w 154"/>
                      <a:gd name="T43" fmla="*/ 175 h 226"/>
                      <a:gd name="T44" fmla="*/ 24 w 154"/>
                      <a:gd name="T45" fmla="*/ 154 h 226"/>
                      <a:gd name="T46" fmla="*/ 40 w 154"/>
                      <a:gd name="T47" fmla="*/ 135 h 226"/>
                      <a:gd name="T48" fmla="*/ 60 w 154"/>
                      <a:gd name="T49" fmla="*/ 118 h 226"/>
                      <a:gd name="T50" fmla="*/ 77 w 154"/>
                      <a:gd name="T51" fmla="*/ 106 h 226"/>
                      <a:gd name="T52" fmla="*/ 95 w 154"/>
                      <a:gd name="T53" fmla="*/ 96 h 226"/>
                      <a:gd name="T54" fmla="*/ 112 w 154"/>
                      <a:gd name="T55" fmla="*/ 85 h 226"/>
                      <a:gd name="T56" fmla="*/ 128 w 154"/>
                      <a:gd name="T57" fmla="*/ 72 h 226"/>
                      <a:gd name="T58" fmla="*/ 140 w 154"/>
                      <a:gd name="T59" fmla="*/ 57 h 226"/>
                      <a:gd name="T60" fmla="*/ 147 w 154"/>
                      <a:gd name="T61" fmla="*/ 40 h 226"/>
                      <a:gd name="T62" fmla="*/ 150 w 154"/>
                      <a:gd name="T63" fmla="*/ 22 h 226"/>
                      <a:gd name="T64" fmla="*/ 150 w 154"/>
                      <a:gd name="T65" fmla="*/ 7 h 226"/>
                      <a:gd name="T66" fmla="*/ 148 w 154"/>
                      <a:gd name="T67" fmla="*/ 7 h 226"/>
                      <a:gd name="T68" fmla="*/ 148 w 154"/>
                      <a:gd name="T69" fmla="*/ 6 h 226"/>
                      <a:gd name="T70" fmla="*/ 148 w 154"/>
                      <a:gd name="T71" fmla="*/ 4 h 226"/>
                      <a:gd name="T72" fmla="*/ 150 w 154"/>
                      <a:gd name="T73" fmla="*/ 3 h 226"/>
                      <a:gd name="T74" fmla="*/ 151 w 154"/>
                      <a:gd name="T75" fmla="*/ 2 h 226"/>
                      <a:gd name="T76" fmla="*/ 152 w 154"/>
                      <a:gd name="T7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 h="226">
                        <a:moveTo>
                          <a:pt x="152" y="0"/>
                        </a:moveTo>
                        <a:lnTo>
                          <a:pt x="154" y="2"/>
                        </a:lnTo>
                        <a:lnTo>
                          <a:pt x="154" y="3"/>
                        </a:lnTo>
                        <a:lnTo>
                          <a:pt x="154" y="26"/>
                        </a:lnTo>
                        <a:lnTo>
                          <a:pt x="150" y="47"/>
                        </a:lnTo>
                        <a:lnTo>
                          <a:pt x="139" y="65"/>
                        </a:lnTo>
                        <a:lnTo>
                          <a:pt x="128" y="79"/>
                        </a:lnTo>
                        <a:lnTo>
                          <a:pt x="114" y="89"/>
                        </a:lnTo>
                        <a:lnTo>
                          <a:pt x="98" y="98"/>
                        </a:lnTo>
                        <a:lnTo>
                          <a:pt x="83" y="106"/>
                        </a:lnTo>
                        <a:lnTo>
                          <a:pt x="62" y="121"/>
                        </a:lnTo>
                        <a:lnTo>
                          <a:pt x="44" y="137"/>
                        </a:lnTo>
                        <a:lnTo>
                          <a:pt x="28" y="155"/>
                        </a:lnTo>
                        <a:lnTo>
                          <a:pt x="16" y="175"/>
                        </a:lnTo>
                        <a:lnTo>
                          <a:pt x="8" y="199"/>
                        </a:lnTo>
                        <a:lnTo>
                          <a:pt x="5" y="224"/>
                        </a:lnTo>
                        <a:lnTo>
                          <a:pt x="4" y="226"/>
                        </a:lnTo>
                        <a:lnTo>
                          <a:pt x="3" y="226"/>
                        </a:lnTo>
                        <a:lnTo>
                          <a:pt x="1" y="226"/>
                        </a:lnTo>
                        <a:lnTo>
                          <a:pt x="0" y="224"/>
                        </a:lnTo>
                        <a:lnTo>
                          <a:pt x="4" y="199"/>
                        </a:lnTo>
                        <a:lnTo>
                          <a:pt x="12" y="175"/>
                        </a:lnTo>
                        <a:lnTo>
                          <a:pt x="24" y="154"/>
                        </a:lnTo>
                        <a:lnTo>
                          <a:pt x="40" y="135"/>
                        </a:lnTo>
                        <a:lnTo>
                          <a:pt x="60" y="118"/>
                        </a:lnTo>
                        <a:lnTo>
                          <a:pt x="77" y="106"/>
                        </a:lnTo>
                        <a:lnTo>
                          <a:pt x="95" y="96"/>
                        </a:lnTo>
                        <a:lnTo>
                          <a:pt x="112" y="85"/>
                        </a:lnTo>
                        <a:lnTo>
                          <a:pt x="128" y="72"/>
                        </a:lnTo>
                        <a:lnTo>
                          <a:pt x="140" y="57"/>
                        </a:lnTo>
                        <a:lnTo>
                          <a:pt x="147" y="40"/>
                        </a:lnTo>
                        <a:lnTo>
                          <a:pt x="150" y="22"/>
                        </a:lnTo>
                        <a:lnTo>
                          <a:pt x="150" y="7"/>
                        </a:lnTo>
                        <a:lnTo>
                          <a:pt x="148" y="7"/>
                        </a:lnTo>
                        <a:lnTo>
                          <a:pt x="148" y="6"/>
                        </a:lnTo>
                        <a:lnTo>
                          <a:pt x="148" y="4"/>
                        </a:lnTo>
                        <a:lnTo>
                          <a:pt x="150" y="3"/>
                        </a:lnTo>
                        <a:lnTo>
                          <a:pt x="151" y="2"/>
                        </a:lnTo>
                        <a:lnTo>
                          <a:pt x="15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2" name="Freeform 62">
                    <a:extLst>
                      <a:ext uri="{FF2B5EF4-FFF2-40B4-BE49-F238E27FC236}">
                        <a16:creationId xmlns:a16="http://schemas.microsoft.com/office/drawing/2014/main" id="{CF37AE16-68B6-A1B5-A7EA-35F4A01A9FE4}"/>
                      </a:ext>
                    </a:extLst>
                  </p:cNvPr>
                  <p:cNvSpPr>
                    <a:spLocks/>
                  </p:cNvSpPr>
                  <p:nvPr/>
                </p:nvSpPr>
                <p:spPr bwMode="auto">
                  <a:xfrm>
                    <a:off x="1498742" y="1922986"/>
                    <a:ext cx="14461" cy="84773"/>
                  </a:xfrm>
                  <a:custGeom>
                    <a:avLst/>
                    <a:gdLst>
                      <a:gd name="T0" fmla="*/ 1 w 29"/>
                      <a:gd name="T1" fmla="*/ 0 h 170"/>
                      <a:gd name="T2" fmla="*/ 3 w 29"/>
                      <a:gd name="T3" fmla="*/ 0 h 170"/>
                      <a:gd name="T4" fmla="*/ 15 w 29"/>
                      <a:gd name="T5" fmla="*/ 10 h 170"/>
                      <a:gd name="T6" fmla="*/ 24 w 29"/>
                      <a:gd name="T7" fmla="*/ 23 h 170"/>
                      <a:gd name="T8" fmla="*/ 28 w 29"/>
                      <a:gd name="T9" fmla="*/ 39 h 170"/>
                      <a:gd name="T10" fmla="*/ 29 w 29"/>
                      <a:gd name="T11" fmla="*/ 56 h 170"/>
                      <a:gd name="T12" fmla="*/ 29 w 29"/>
                      <a:gd name="T13" fmla="*/ 72 h 170"/>
                      <a:gd name="T14" fmla="*/ 24 w 29"/>
                      <a:gd name="T15" fmla="*/ 95 h 170"/>
                      <a:gd name="T16" fmla="*/ 19 w 29"/>
                      <a:gd name="T17" fmla="*/ 117 h 170"/>
                      <a:gd name="T18" fmla="*/ 19 w 29"/>
                      <a:gd name="T19" fmla="*/ 135 h 170"/>
                      <a:gd name="T20" fmla="*/ 20 w 29"/>
                      <a:gd name="T21" fmla="*/ 152 h 170"/>
                      <a:gd name="T22" fmla="*/ 25 w 29"/>
                      <a:gd name="T23" fmla="*/ 168 h 170"/>
                      <a:gd name="T24" fmla="*/ 25 w 29"/>
                      <a:gd name="T25" fmla="*/ 169 h 170"/>
                      <a:gd name="T26" fmla="*/ 24 w 29"/>
                      <a:gd name="T27" fmla="*/ 170 h 170"/>
                      <a:gd name="T28" fmla="*/ 23 w 29"/>
                      <a:gd name="T29" fmla="*/ 170 h 170"/>
                      <a:gd name="T30" fmla="*/ 21 w 29"/>
                      <a:gd name="T31" fmla="*/ 169 h 170"/>
                      <a:gd name="T32" fmla="*/ 16 w 29"/>
                      <a:gd name="T33" fmla="*/ 150 h 170"/>
                      <a:gd name="T34" fmla="*/ 13 w 29"/>
                      <a:gd name="T35" fmla="*/ 132 h 170"/>
                      <a:gd name="T36" fmla="*/ 16 w 29"/>
                      <a:gd name="T37" fmla="*/ 112 h 170"/>
                      <a:gd name="T38" fmla="*/ 20 w 29"/>
                      <a:gd name="T39" fmla="*/ 94 h 170"/>
                      <a:gd name="T40" fmla="*/ 23 w 29"/>
                      <a:gd name="T41" fmla="*/ 78 h 170"/>
                      <a:gd name="T42" fmla="*/ 25 w 29"/>
                      <a:gd name="T43" fmla="*/ 60 h 170"/>
                      <a:gd name="T44" fmla="*/ 25 w 29"/>
                      <a:gd name="T45" fmla="*/ 45 h 170"/>
                      <a:gd name="T46" fmla="*/ 21 w 29"/>
                      <a:gd name="T47" fmla="*/ 29 h 170"/>
                      <a:gd name="T48" fmla="*/ 13 w 29"/>
                      <a:gd name="T49" fmla="*/ 14 h 170"/>
                      <a:gd name="T50" fmla="*/ 0 w 29"/>
                      <a:gd name="T51" fmla="*/ 3 h 170"/>
                      <a:gd name="T52" fmla="*/ 0 w 29"/>
                      <a:gd name="T53" fmla="*/ 2 h 170"/>
                      <a:gd name="T54" fmla="*/ 0 w 29"/>
                      <a:gd name="T55" fmla="*/ 1 h 170"/>
                      <a:gd name="T56" fmla="*/ 1 w 29"/>
                      <a:gd name="T5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170">
                        <a:moveTo>
                          <a:pt x="1" y="0"/>
                        </a:moveTo>
                        <a:lnTo>
                          <a:pt x="3" y="0"/>
                        </a:lnTo>
                        <a:lnTo>
                          <a:pt x="15" y="10"/>
                        </a:lnTo>
                        <a:lnTo>
                          <a:pt x="24" y="23"/>
                        </a:lnTo>
                        <a:lnTo>
                          <a:pt x="28" y="39"/>
                        </a:lnTo>
                        <a:lnTo>
                          <a:pt x="29" y="56"/>
                        </a:lnTo>
                        <a:lnTo>
                          <a:pt x="29" y="72"/>
                        </a:lnTo>
                        <a:lnTo>
                          <a:pt x="24" y="95"/>
                        </a:lnTo>
                        <a:lnTo>
                          <a:pt x="19" y="117"/>
                        </a:lnTo>
                        <a:lnTo>
                          <a:pt x="19" y="135"/>
                        </a:lnTo>
                        <a:lnTo>
                          <a:pt x="20" y="152"/>
                        </a:lnTo>
                        <a:lnTo>
                          <a:pt x="25" y="168"/>
                        </a:lnTo>
                        <a:lnTo>
                          <a:pt x="25" y="169"/>
                        </a:lnTo>
                        <a:lnTo>
                          <a:pt x="24" y="170"/>
                        </a:lnTo>
                        <a:lnTo>
                          <a:pt x="23" y="170"/>
                        </a:lnTo>
                        <a:lnTo>
                          <a:pt x="21" y="169"/>
                        </a:lnTo>
                        <a:lnTo>
                          <a:pt x="16" y="150"/>
                        </a:lnTo>
                        <a:lnTo>
                          <a:pt x="13" y="132"/>
                        </a:lnTo>
                        <a:lnTo>
                          <a:pt x="16" y="112"/>
                        </a:lnTo>
                        <a:lnTo>
                          <a:pt x="20" y="94"/>
                        </a:lnTo>
                        <a:lnTo>
                          <a:pt x="23" y="78"/>
                        </a:lnTo>
                        <a:lnTo>
                          <a:pt x="25" y="60"/>
                        </a:lnTo>
                        <a:lnTo>
                          <a:pt x="25" y="45"/>
                        </a:lnTo>
                        <a:lnTo>
                          <a:pt x="21" y="29"/>
                        </a:lnTo>
                        <a:lnTo>
                          <a:pt x="13" y="14"/>
                        </a:lnTo>
                        <a:lnTo>
                          <a:pt x="0" y="3"/>
                        </a:lnTo>
                        <a:lnTo>
                          <a:pt x="0" y="2"/>
                        </a:lnTo>
                        <a:lnTo>
                          <a:pt x="0" y="1"/>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3" name="Freeform 63">
                    <a:extLst>
                      <a:ext uri="{FF2B5EF4-FFF2-40B4-BE49-F238E27FC236}">
                        <a16:creationId xmlns:a16="http://schemas.microsoft.com/office/drawing/2014/main" id="{BA146186-07FE-FB90-E80C-B3B0E530C233}"/>
                      </a:ext>
                    </a:extLst>
                  </p:cNvPr>
                  <p:cNvSpPr>
                    <a:spLocks/>
                  </p:cNvSpPr>
                  <p:nvPr/>
                </p:nvSpPr>
                <p:spPr bwMode="auto">
                  <a:xfrm>
                    <a:off x="1475804" y="1960884"/>
                    <a:ext cx="32413" cy="18451"/>
                  </a:xfrm>
                  <a:custGeom>
                    <a:avLst/>
                    <a:gdLst>
                      <a:gd name="T0" fmla="*/ 12 w 65"/>
                      <a:gd name="T1" fmla="*/ 0 h 37"/>
                      <a:gd name="T2" fmla="*/ 22 w 65"/>
                      <a:gd name="T3" fmla="*/ 2 h 37"/>
                      <a:gd name="T4" fmla="*/ 34 w 65"/>
                      <a:gd name="T5" fmla="*/ 4 h 37"/>
                      <a:gd name="T6" fmla="*/ 46 w 65"/>
                      <a:gd name="T7" fmla="*/ 12 h 37"/>
                      <a:gd name="T8" fmla="*/ 57 w 65"/>
                      <a:gd name="T9" fmla="*/ 23 h 37"/>
                      <a:gd name="T10" fmla="*/ 65 w 65"/>
                      <a:gd name="T11" fmla="*/ 35 h 37"/>
                      <a:gd name="T12" fmla="*/ 65 w 65"/>
                      <a:gd name="T13" fmla="*/ 36 h 37"/>
                      <a:gd name="T14" fmla="*/ 63 w 65"/>
                      <a:gd name="T15" fmla="*/ 37 h 37"/>
                      <a:gd name="T16" fmla="*/ 62 w 65"/>
                      <a:gd name="T17" fmla="*/ 37 h 37"/>
                      <a:gd name="T18" fmla="*/ 61 w 65"/>
                      <a:gd name="T19" fmla="*/ 37 h 37"/>
                      <a:gd name="T20" fmla="*/ 54 w 65"/>
                      <a:gd name="T21" fmla="*/ 25 h 37"/>
                      <a:gd name="T22" fmla="*/ 45 w 65"/>
                      <a:gd name="T23" fmla="*/ 15 h 37"/>
                      <a:gd name="T24" fmla="*/ 33 w 65"/>
                      <a:gd name="T25" fmla="*/ 8 h 37"/>
                      <a:gd name="T26" fmla="*/ 24 w 65"/>
                      <a:gd name="T27" fmla="*/ 6 h 37"/>
                      <a:gd name="T28" fmla="*/ 13 w 65"/>
                      <a:gd name="T29" fmla="*/ 4 h 37"/>
                      <a:gd name="T30" fmla="*/ 4 w 65"/>
                      <a:gd name="T31" fmla="*/ 8 h 37"/>
                      <a:gd name="T32" fmla="*/ 1 w 65"/>
                      <a:gd name="T33" fmla="*/ 8 h 37"/>
                      <a:gd name="T34" fmla="*/ 0 w 65"/>
                      <a:gd name="T35" fmla="*/ 8 h 37"/>
                      <a:gd name="T36" fmla="*/ 0 w 65"/>
                      <a:gd name="T37" fmla="*/ 7 h 37"/>
                      <a:gd name="T38" fmla="*/ 0 w 65"/>
                      <a:gd name="T39" fmla="*/ 4 h 37"/>
                      <a:gd name="T40" fmla="*/ 12 w 65"/>
                      <a:gd name="T4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37">
                        <a:moveTo>
                          <a:pt x="12" y="0"/>
                        </a:moveTo>
                        <a:lnTo>
                          <a:pt x="22" y="2"/>
                        </a:lnTo>
                        <a:lnTo>
                          <a:pt x="34" y="4"/>
                        </a:lnTo>
                        <a:lnTo>
                          <a:pt x="46" y="12"/>
                        </a:lnTo>
                        <a:lnTo>
                          <a:pt x="57" y="23"/>
                        </a:lnTo>
                        <a:lnTo>
                          <a:pt x="65" y="35"/>
                        </a:lnTo>
                        <a:lnTo>
                          <a:pt x="65" y="36"/>
                        </a:lnTo>
                        <a:lnTo>
                          <a:pt x="63" y="37"/>
                        </a:lnTo>
                        <a:lnTo>
                          <a:pt x="62" y="37"/>
                        </a:lnTo>
                        <a:lnTo>
                          <a:pt x="61" y="37"/>
                        </a:lnTo>
                        <a:lnTo>
                          <a:pt x="54" y="25"/>
                        </a:lnTo>
                        <a:lnTo>
                          <a:pt x="45" y="15"/>
                        </a:lnTo>
                        <a:lnTo>
                          <a:pt x="33" y="8"/>
                        </a:lnTo>
                        <a:lnTo>
                          <a:pt x="24" y="6"/>
                        </a:lnTo>
                        <a:lnTo>
                          <a:pt x="13" y="4"/>
                        </a:lnTo>
                        <a:lnTo>
                          <a:pt x="4" y="8"/>
                        </a:lnTo>
                        <a:lnTo>
                          <a:pt x="1" y="8"/>
                        </a:lnTo>
                        <a:lnTo>
                          <a:pt x="0" y="8"/>
                        </a:lnTo>
                        <a:lnTo>
                          <a:pt x="0" y="7"/>
                        </a:lnTo>
                        <a:lnTo>
                          <a:pt x="0" y="4"/>
                        </a:lnTo>
                        <a:lnTo>
                          <a:pt x="1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Freeform 64">
                    <a:extLst>
                      <a:ext uri="{FF2B5EF4-FFF2-40B4-BE49-F238E27FC236}">
                        <a16:creationId xmlns:a16="http://schemas.microsoft.com/office/drawing/2014/main" id="{BD114009-71D7-E4E7-A8ED-28A968407FFF}"/>
                      </a:ext>
                    </a:extLst>
                  </p:cNvPr>
                  <p:cNvSpPr>
                    <a:spLocks/>
                  </p:cNvSpPr>
                  <p:nvPr/>
                </p:nvSpPr>
                <p:spPr bwMode="auto">
                  <a:xfrm>
                    <a:off x="1513203" y="1879104"/>
                    <a:ext cx="42387" cy="60837"/>
                  </a:xfrm>
                  <a:custGeom>
                    <a:avLst/>
                    <a:gdLst>
                      <a:gd name="T0" fmla="*/ 2 w 85"/>
                      <a:gd name="T1" fmla="*/ 0 h 122"/>
                      <a:gd name="T2" fmla="*/ 4 w 85"/>
                      <a:gd name="T3" fmla="*/ 0 h 122"/>
                      <a:gd name="T4" fmla="*/ 7 w 85"/>
                      <a:gd name="T5" fmla="*/ 1 h 122"/>
                      <a:gd name="T6" fmla="*/ 9 w 85"/>
                      <a:gd name="T7" fmla="*/ 4 h 122"/>
                      <a:gd name="T8" fmla="*/ 12 w 85"/>
                      <a:gd name="T9" fmla="*/ 7 h 122"/>
                      <a:gd name="T10" fmla="*/ 15 w 85"/>
                      <a:gd name="T11" fmla="*/ 9 h 122"/>
                      <a:gd name="T12" fmla="*/ 23 w 85"/>
                      <a:gd name="T13" fmla="*/ 23 h 122"/>
                      <a:gd name="T14" fmla="*/ 28 w 85"/>
                      <a:gd name="T15" fmla="*/ 37 h 122"/>
                      <a:gd name="T16" fmla="*/ 31 w 85"/>
                      <a:gd name="T17" fmla="*/ 54 h 122"/>
                      <a:gd name="T18" fmla="*/ 33 w 85"/>
                      <a:gd name="T19" fmla="*/ 72 h 122"/>
                      <a:gd name="T20" fmla="*/ 37 w 85"/>
                      <a:gd name="T21" fmla="*/ 89 h 122"/>
                      <a:gd name="T22" fmla="*/ 43 w 85"/>
                      <a:gd name="T23" fmla="*/ 99 h 122"/>
                      <a:gd name="T24" fmla="*/ 51 w 85"/>
                      <a:gd name="T25" fmla="*/ 109 h 122"/>
                      <a:gd name="T26" fmla="*/ 61 w 85"/>
                      <a:gd name="T27" fmla="*/ 115 h 122"/>
                      <a:gd name="T28" fmla="*/ 73 w 85"/>
                      <a:gd name="T29" fmla="*/ 117 h 122"/>
                      <a:gd name="T30" fmla="*/ 84 w 85"/>
                      <a:gd name="T31" fmla="*/ 118 h 122"/>
                      <a:gd name="T32" fmla="*/ 85 w 85"/>
                      <a:gd name="T33" fmla="*/ 119 h 122"/>
                      <a:gd name="T34" fmla="*/ 85 w 85"/>
                      <a:gd name="T35" fmla="*/ 121 h 122"/>
                      <a:gd name="T36" fmla="*/ 84 w 85"/>
                      <a:gd name="T37" fmla="*/ 122 h 122"/>
                      <a:gd name="T38" fmla="*/ 82 w 85"/>
                      <a:gd name="T39" fmla="*/ 122 h 122"/>
                      <a:gd name="T40" fmla="*/ 73 w 85"/>
                      <a:gd name="T41" fmla="*/ 121 h 122"/>
                      <a:gd name="T42" fmla="*/ 62 w 85"/>
                      <a:gd name="T43" fmla="*/ 119 h 122"/>
                      <a:gd name="T44" fmla="*/ 53 w 85"/>
                      <a:gd name="T45" fmla="*/ 115 h 122"/>
                      <a:gd name="T46" fmla="*/ 45 w 85"/>
                      <a:gd name="T47" fmla="*/ 109 h 122"/>
                      <a:gd name="T48" fmla="*/ 37 w 85"/>
                      <a:gd name="T49" fmla="*/ 98 h 122"/>
                      <a:gd name="T50" fmla="*/ 32 w 85"/>
                      <a:gd name="T51" fmla="*/ 86 h 122"/>
                      <a:gd name="T52" fmla="*/ 29 w 85"/>
                      <a:gd name="T53" fmla="*/ 73 h 122"/>
                      <a:gd name="T54" fmla="*/ 28 w 85"/>
                      <a:gd name="T55" fmla="*/ 57 h 122"/>
                      <a:gd name="T56" fmla="*/ 25 w 85"/>
                      <a:gd name="T57" fmla="*/ 42 h 122"/>
                      <a:gd name="T58" fmla="*/ 20 w 85"/>
                      <a:gd name="T59" fmla="*/ 28 h 122"/>
                      <a:gd name="T60" fmla="*/ 19 w 85"/>
                      <a:gd name="T61" fmla="*/ 24 h 122"/>
                      <a:gd name="T62" fmla="*/ 15 w 85"/>
                      <a:gd name="T63" fmla="*/ 17 h 122"/>
                      <a:gd name="T64" fmla="*/ 11 w 85"/>
                      <a:gd name="T65" fmla="*/ 11 h 122"/>
                      <a:gd name="T66" fmla="*/ 5 w 85"/>
                      <a:gd name="T67" fmla="*/ 5 h 122"/>
                      <a:gd name="T68" fmla="*/ 3 w 85"/>
                      <a:gd name="T69" fmla="*/ 4 h 122"/>
                      <a:gd name="T70" fmla="*/ 0 w 85"/>
                      <a:gd name="T71" fmla="*/ 4 h 122"/>
                      <a:gd name="T72" fmla="*/ 0 w 85"/>
                      <a:gd name="T73" fmla="*/ 3 h 122"/>
                      <a:gd name="T74" fmla="*/ 0 w 85"/>
                      <a:gd name="T75" fmla="*/ 0 h 122"/>
                      <a:gd name="T76" fmla="*/ 2 w 85"/>
                      <a:gd name="T7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122">
                        <a:moveTo>
                          <a:pt x="2" y="0"/>
                        </a:moveTo>
                        <a:lnTo>
                          <a:pt x="4" y="0"/>
                        </a:lnTo>
                        <a:lnTo>
                          <a:pt x="7" y="1"/>
                        </a:lnTo>
                        <a:lnTo>
                          <a:pt x="9" y="4"/>
                        </a:lnTo>
                        <a:lnTo>
                          <a:pt x="12" y="7"/>
                        </a:lnTo>
                        <a:lnTo>
                          <a:pt x="15" y="9"/>
                        </a:lnTo>
                        <a:lnTo>
                          <a:pt x="23" y="23"/>
                        </a:lnTo>
                        <a:lnTo>
                          <a:pt x="28" y="37"/>
                        </a:lnTo>
                        <a:lnTo>
                          <a:pt x="31" y="54"/>
                        </a:lnTo>
                        <a:lnTo>
                          <a:pt x="33" y="72"/>
                        </a:lnTo>
                        <a:lnTo>
                          <a:pt x="37" y="89"/>
                        </a:lnTo>
                        <a:lnTo>
                          <a:pt x="43" y="99"/>
                        </a:lnTo>
                        <a:lnTo>
                          <a:pt x="51" y="109"/>
                        </a:lnTo>
                        <a:lnTo>
                          <a:pt x="61" y="115"/>
                        </a:lnTo>
                        <a:lnTo>
                          <a:pt x="73" y="117"/>
                        </a:lnTo>
                        <a:lnTo>
                          <a:pt x="84" y="118"/>
                        </a:lnTo>
                        <a:lnTo>
                          <a:pt x="85" y="119"/>
                        </a:lnTo>
                        <a:lnTo>
                          <a:pt x="85" y="121"/>
                        </a:lnTo>
                        <a:lnTo>
                          <a:pt x="84" y="122"/>
                        </a:lnTo>
                        <a:lnTo>
                          <a:pt x="82" y="122"/>
                        </a:lnTo>
                        <a:lnTo>
                          <a:pt x="73" y="121"/>
                        </a:lnTo>
                        <a:lnTo>
                          <a:pt x="62" y="119"/>
                        </a:lnTo>
                        <a:lnTo>
                          <a:pt x="53" y="115"/>
                        </a:lnTo>
                        <a:lnTo>
                          <a:pt x="45" y="109"/>
                        </a:lnTo>
                        <a:lnTo>
                          <a:pt x="37" y="98"/>
                        </a:lnTo>
                        <a:lnTo>
                          <a:pt x="32" y="86"/>
                        </a:lnTo>
                        <a:lnTo>
                          <a:pt x="29" y="73"/>
                        </a:lnTo>
                        <a:lnTo>
                          <a:pt x="28" y="57"/>
                        </a:lnTo>
                        <a:lnTo>
                          <a:pt x="25" y="42"/>
                        </a:lnTo>
                        <a:lnTo>
                          <a:pt x="20" y="28"/>
                        </a:lnTo>
                        <a:lnTo>
                          <a:pt x="19" y="24"/>
                        </a:lnTo>
                        <a:lnTo>
                          <a:pt x="15" y="17"/>
                        </a:lnTo>
                        <a:lnTo>
                          <a:pt x="11" y="11"/>
                        </a:lnTo>
                        <a:lnTo>
                          <a:pt x="5" y="5"/>
                        </a:lnTo>
                        <a:lnTo>
                          <a:pt x="3" y="4"/>
                        </a:lnTo>
                        <a:lnTo>
                          <a:pt x="0" y="4"/>
                        </a:lnTo>
                        <a:lnTo>
                          <a:pt x="0" y="3"/>
                        </a:lnTo>
                        <a:lnTo>
                          <a:pt x="0"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Freeform 65">
                    <a:extLst>
                      <a:ext uri="{FF2B5EF4-FFF2-40B4-BE49-F238E27FC236}">
                        <a16:creationId xmlns:a16="http://schemas.microsoft.com/office/drawing/2014/main" id="{F47817C2-390B-6339-02BE-E6580DD84AB1}"/>
                      </a:ext>
                    </a:extLst>
                  </p:cNvPr>
                  <p:cNvSpPr>
                    <a:spLocks/>
                  </p:cNvSpPr>
                  <p:nvPr/>
                </p:nvSpPr>
                <p:spPr bwMode="auto">
                  <a:xfrm>
                    <a:off x="1554094" y="1852675"/>
                    <a:ext cx="35904" cy="39893"/>
                  </a:xfrm>
                  <a:custGeom>
                    <a:avLst/>
                    <a:gdLst>
                      <a:gd name="T0" fmla="*/ 69 w 72"/>
                      <a:gd name="T1" fmla="*/ 0 h 80"/>
                      <a:gd name="T2" fmla="*/ 70 w 72"/>
                      <a:gd name="T3" fmla="*/ 0 h 80"/>
                      <a:gd name="T4" fmla="*/ 72 w 72"/>
                      <a:gd name="T5" fmla="*/ 1 h 80"/>
                      <a:gd name="T6" fmla="*/ 72 w 72"/>
                      <a:gd name="T7" fmla="*/ 3 h 80"/>
                      <a:gd name="T8" fmla="*/ 70 w 72"/>
                      <a:gd name="T9" fmla="*/ 4 h 80"/>
                      <a:gd name="T10" fmla="*/ 59 w 72"/>
                      <a:gd name="T11" fmla="*/ 9 h 80"/>
                      <a:gd name="T12" fmla="*/ 48 w 72"/>
                      <a:gd name="T13" fmla="*/ 17 h 80"/>
                      <a:gd name="T14" fmla="*/ 41 w 72"/>
                      <a:gd name="T15" fmla="*/ 28 h 80"/>
                      <a:gd name="T16" fmla="*/ 37 w 72"/>
                      <a:gd name="T17" fmla="*/ 41 h 80"/>
                      <a:gd name="T18" fmla="*/ 29 w 72"/>
                      <a:gd name="T19" fmla="*/ 54 h 80"/>
                      <a:gd name="T20" fmla="*/ 24 w 72"/>
                      <a:gd name="T21" fmla="*/ 60 h 80"/>
                      <a:gd name="T22" fmla="*/ 19 w 72"/>
                      <a:gd name="T23" fmla="*/ 65 h 80"/>
                      <a:gd name="T24" fmla="*/ 14 w 72"/>
                      <a:gd name="T25" fmla="*/ 70 h 80"/>
                      <a:gd name="T26" fmla="*/ 10 w 72"/>
                      <a:gd name="T27" fmla="*/ 74 h 80"/>
                      <a:gd name="T28" fmla="*/ 6 w 72"/>
                      <a:gd name="T29" fmla="*/ 77 h 80"/>
                      <a:gd name="T30" fmla="*/ 2 w 72"/>
                      <a:gd name="T31" fmla="*/ 80 h 80"/>
                      <a:gd name="T32" fmla="*/ 0 w 72"/>
                      <a:gd name="T33" fmla="*/ 78 h 80"/>
                      <a:gd name="T34" fmla="*/ 0 w 72"/>
                      <a:gd name="T35" fmla="*/ 78 h 80"/>
                      <a:gd name="T36" fmla="*/ 0 w 72"/>
                      <a:gd name="T37" fmla="*/ 76 h 80"/>
                      <a:gd name="T38" fmla="*/ 2 w 72"/>
                      <a:gd name="T39" fmla="*/ 76 h 80"/>
                      <a:gd name="T40" fmla="*/ 4 w 72"/>
                      <a:gd name="T41" fmla="*/ 73 h 80"/>
                      <a:gd name="T42" fmla="*/ 7 w 72"/>
                      <a:gd name="T43" fmla="*/ 70 h 80"/>
                      <a:gd name="T44" fmla="*/ 11 w 72"/>
                      <a:gd name="T45" fmla="*/ 68 h 80"/>
                      <a:gd name="T46" fmla="*/ 14 w 72"/>
                      <a:gd name="T47" fmla="*/ 65 h 80"/>
                      <a:gd name="T48" fmla="*/ 16 w 72"/>
                      <a:gd name="T49" fmla="*/ 62 h 80"/>
                      <a:gd name="T50" fmla="*/ 29 w 72"/>
                      <a:gd name="T51" fmla="*/ 48 h 80"/>
                      <a:gd name="T52" fmla="*/ 37 w 72"/>
                      <a:gd name="T53" fmla="*/ 31 h 80"/>
                      <a:gd name="T54" fmla="*/ 44 w 72"/>
                      <a:gd name="T55" fmla="*/ 16 h 80"/>
                      <a:gd name="T56" fmla="*/ 55 w 72"/>
                      <a:gd name="T57" fmla="*/ 7 h 80"/>
                      <a:gd name="T58" fmla="*/ 69 w 72"/>
                      <a:gd name="T5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0">
                        <a:moveTo>
                          <a:pt x="69" y="0"/>
                        </a:moveTo>
                        <a:lnTo>
                          <a:pt x="70" y="0"/>
                        </a:lnTo>
                        <a:lnTo>
                          <a:pt x="72" y="1"/>
                        </a:lnTo>
                        <a:lnTo>
                          <a:pt x="72" y="3"/>
                        </a:lnTo>
                        <a:lnTo>
                          <a:pt x="70" y="4"/>
                        </a:lnTo>
                        <a:lnTo>
                          <a:pt x="59" y="9"/>
                        </a:lnTo>
                        <a:lnTo>
                          <a:pt x="48" y="17"/>
                        </a:lnTo>
                        <a:lnTo>
                          <a:pt x="41" y="28"/>
                        </a:lnTo>
                        <a:lnTo>
                          <a:pt x="37" y="41"/>
                        </a:lnTo>
                        <a:lnTo>
                          <a:pt x="29" y="54"/>
                        </a:lnTo>
                        <a:lnTo>
                          <a:pt x="24" y="60"/>
                        </a:lnTo>
                        <a:lnTo>
                          <a:pt x="19" y="65"/>
                        </a:lnTo>
                        <a:lnTo>
                          <a:pt x="14" y="70"/>
                        </a:lnTo>
                        <a:lnTo>
                          <a:pt x="10" y="74"/>
                        </a:lnTo>
                        <a:lnTo>
                          <a:pt x="6" y="77"/>
                        </a:lnTo>
                        <a:lnTo>
                          <a:pt x="2" y="80"/>
                        </a:lnTo>
                        <a:lnTo>
                          <a:pt x="0" y="78"/>
                        </a:lnTo>
                        <a:lnTo>
                          <a:pt x="0" y="78"/>
                        </a:lnTo>
                        <a:lnTo>
                          <a:pt x="0" y="76"/>
                        </a:lnTo>
                        <a:lnTo>
                          <a:pt x="2" y="76"/>
                        </a:lnTo>
                        <a:lnTo>
                          <a:pt x="4" y="73"/>
                        </a:lnTo>
                        <a:lnTo>
                          <a:pt x="7" y="70"/>
                        </a:lnTo>
                        <a:lnTo>
                          <a:pt x="11" y="68"/>
                        </a:lnTo>
                        <a:lnTo>
                          <a:pt x="14" y="65"/>
                        </a:lnTo>
                        <a:lnTo>
                          <a:pt x="16" y="62"/>
                        </a:lnTo>
                        <a:lnTo>
                          <a:pt x="29" y="48"/>
                        </a:lnTo>
                        <a:lnTo>
                          <a:pt x="37" y="31"/>
                        </a:lnTo>
                        <a:lnTo>
                          <a:pt x="44" y="16"/>
                        </a:lnTo>
                        <a:lnTo>
                          <a:pt x="55" y="7"/>
                        </a:lnTo>
                        <a:lnTo>
                          <a:pt x="6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6" name="Freeform 66">
                    <a:extLst>
                      <a:ext uri="{FF2B5EF4-FFF2-40B4-BE49-F238E27FC236}">
                        <a16:creationId xmlns:a16="http://schemas.microsoft.com/office/drawing/2014/main" id="{C5FF250A-2966-09F7-6833-D0ECEF6FF98B}"/>
                      </a:ext>
                    </a:extLst>
                  </p:cNvPr>
                  <p:cNvSpPr>
                    <a:spLocks/>
                  </p:cNvSpPr>
                  <p:nvPr/>
                </p:nvSpPr>
                <p:spPr bwMode="auto">
                  <a:xfrm>
                    <a:off x="1344157" y="1663682"/>
                    <a:ext cx="229385" cy="133642"/>
                  </a:xfrm>
                  <a:custGeom>
                    <a:avLst/>
                    <a:gdLst>
                      <a:gd name="T0" fmla="*/ 416 w 460"/>
                      <a:gd name="T1" fmla="*/ 2 h 268"/>
                      <a:gd name="T2" fmla="*/ 436 w 460"/>
                      <a:gd name="T3" fmla="*/ 19 h 268"/>
                      <a:gd name="T4" fmla="*/ 438 w 460"/>
                      <a:gd name="T5" fmla="*/ 44 h 268"/>
                      <a:gd name="T6" fmla="*/ 431 w 460"/>
                      <a:gd name="T7" fmla="*/ 69 h 268"/>
                      <a:gd name="T8" fmla="*/ 419 w 460"/>
                      <a:gd name="T9" fmla="*/ 93 h 268"/>
                      <a:gd name="T10" fmla="*/ 397 w 460"/>
                      <a:gd name="T11" fmla="*/ 118 h 268"/>
                      <a:gd name="T12" fmla="*/ 383 w 460"/>
                      <a:gd name="T13" fmla="*/ 139 h 268"/>
                      <a:gd name="T14" fmla="*/ 382 w 460"/>
                      <a:gd name="T15" fmla="*/ 158 h 268"/>
                      <a:gd name="T16" fmla="*/ 395 w 460"/>
                      <a:gd name="T17" fmla="*/ 165 h 268"/>
                      <a:gd name="T18" fmla="*/ 415 w 460"/>
                      <a:gd name="T19" fmla="*/ 167 h 268"/>
                      <a:gd name="T20" fmla="*/ 431 w 460"/>
                      <a:gd name="T21" fmla="*/ 174 h 268"/>
                      <a:gd name="T22" fmla="*/ 445 w 460"/>
                      <a:gd name="T23" fmla="*/ 192 h 268"/>
                      <a:gd name="T24" fmla="*/ 460 w 460"/>
                      <a:gd name="T25" fmla="*/ 241 h 268"/>
                      <a:gd name="T26" fmla="*/ 458 w 460"/>
                      <a:gd name="T27" fmla="*/ 268 h 268"/>
                      <a:gd name="T28" fmla="*/ 456 w 460"/>
                      <a:gd name="T29" fmla="*/ 268 h 268"/>
                      <a:gd name="T30" fmla="*/ 456 w 460"/>
                      <a:gd name="T31" fmla="*/ 240 h 268"/>
                      <a:gd name="T32" fmla="*/ 445 w 460"/>
                      <a:gd name="T33" fmla="*/ 200 h 268"/>
                      <a:gd name="T34" fmla="*/ 425 w 460"/>
                      <a:gd name="T35" fmla="*/ 175 h 268"/>
                      <a:gd name="T36" fmla="*/ 404 w 460"/>
                      <a:gd name="T37" fmla="*/ 170 h 268"/>
                      <a:gd name="T38" fmla="*/ 382 w 460"/>
                      <a:gd name="T39" fmla="*/ 166 h 268"/>
                      <a:gd name="T40" fmla="*/ 375 w 460"/>
                      <a:gd name="T41" fmla="*/ 150 h 268"/>
                      <a:gd name="T42" fmla="*/ 382 w 460"/>
                      <a:gd name="T43" fmla="*/ 132 h 268"/>
                      <a:gd name="T44" fmla="*/ 395 w 460"/>
                      <a:gd name="T45" fmla="*/ 116 h 268"/>
                      <a:gd name="T46" fmla="*/ 411 w 460"/>
                      <a:gd name="T47" fmla="*/ 98 h 268"/>
                      <a:gd name="T48" fmla="*/ 429 w 460"/>
                      <a:gd name="T49" fmla="*/ 63 h 268"/>
                      <a:gd name="T50" fmla="*/ 435 w 460"/>
                      <a:gd name="T51" fmla="*/ 40 h 268"/>
                      <a:gd name="T52" fmla="*/ 431 w 460"/>
                      <a:gd name="T53" fmla="*/ 19 h 268"/>
                      <a:gd name="T54" fmla="*/ 411 w 460"/>
                      <a:gd name="T55" fmla="*/ 6 h 268"/>
                      <a:gd name="T56" fmla="*/ 387 w 460"/>
                      <a:gd name="T57" fmla="*/ 10 h 268"/>
                      <a:gd name="T58" fmla="*/ 368 w 460"/>
                      <a:gd name="T59" fmla="*/ 27 h 268"/>
                      <a:gd name="T60" fmla="*/ 354 w 460"/>
                      <a:gd name="T61" fmla="*/ 51 h 268"/>
                      <a:gd name="T62" fmla="*/ 333 w 460"/>
                      <a:gd name="T63" fmla="*/ 69 h 268"/>
                      <a:gd name="T64" fmla="*/ 299 w 460"/>
                      <a:gd name="T65" fmla="*/ 88 h 268"/>
                      <a:gd name="T66" fmla="*/ 266 w 460"/>
                      <a:gd name="T67" fmla="*/ 108 h 268"/>
                      <a:gd name="T68" fmla="*/ 252 w 460"/>
                      <a:gd name="T69" fmla="*/ 122 h 268"/>
                      <a:gd name="T70" fmla="*/ 245 w 460"/>
                      <a:gd name="T71" fmla="*/ 125 h 268"/>
                      <a:gd name="T72" fmla="*/ 237 w 460"/>
                      <a:gd name="T73" fmla="*/ 129 h 268"/>
                      <a:gd name="T74" fmla="*/ 194 w 460"/>
                      <a:gd name="T75" fmla="*/ 151 h 268"/>
                      <a:gd name="T76" fmla="*/ 147 w 460"/>
                      <a:gd name="T77" fmla="*/ 169 h 268"/>
                      <a:gd name="T78" fmla="*/ 102 w 460"/>
                      <a:gd name="T79" fmla="*/ 184 h 268"/>
                      <a:gd name="T80" fmla="*/ 36 w 460"/>
                      <a:gd name="T81" fmla="*/ 191 h 268"/>
                      <a:gd name="T82" fmla="*/ 0 w 460"/>
                      <a:gd name="T83" fmla="*/ 187 h 268"/>
                      <a:gd name="T84" fmla="*/ 0 w 460"/>
                      <a:gd name="T85" fmla="*/ 184 h 268"/>
                      <a:gd name="T86" fmla="*/ 3 w 460"/>
                      <a:gd name="T87" fmla="*/ 183 h 268"/>
                      <a:gd name="T88" fmla="*/ 70 w 460"/>
                      <a:gd name="T89" fmla="*/ 187 h 268"/>
                      <a:gd name="T90" fmla="*/ 129 w 460"/>
                      <a:gd name="T91" fmla="*/ 171 h 268"/>
                      <a:gd name="T92" fmla="*/ 180 w 460"/>
                      <a:gd name="T93" fmla="*/ 153 h 268"/>
                      <a:gd name="T94" fmla="*/ 224 w 460"/>
                      <a:gd name="T95" fmla="*/ 130 h 268"/>
                      <a:gd name="T96" fmla="*/ 241 w 460"/>
                      <a:gd name="T97" fmla="*/ 124 h 268"/>
                      <a:gd name="T98" fmla="*/ 257 w 460"/>
                      <a:gd name="T99" fmla="*/ 112 h 268"/>
                      <a:gd name="T100" fmla="*/ 284 w 460"/>
                      <a:gd name="T101" fmla="*/ 92 h 268"/>
                      <a:gd name="T102" fmla="*/ 329 w 460"/>
                      <a:gd name="T103" fmla="*/ 67 h 268"/>
                      <a:gd name="T104" fmla="*/ 339 w 460"/>
                      <a:gd name="T105" fmla="*/ 60 h 268"/>
                      <a:gd name="T106" fmla="*/ 348 w 460"/>
                      <a:gd name="T107" fmla="*/ 51 h 268"/>
                      <a:gd name="T108" fmla="*/ 362 w 460"/>
                      <a:gd name="T109" fmla="*/ 28 h 268"/>
                      <a:gd name="T110" fmla="*/ 379 w 460"/>
                      <a:gd name="T111" fmla="*/ 10 h 268"/>
                      <a:gd name="T112" fmla="*/ 404 w 460"/>
                      <a:gd name="T11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0" h="268">
                        <a:moveTo>
                          <a:pt x="404" y="0"/>
                        </a:moveTo>
                        <a:lnTo>
                          <a:pt x="416" y="2"/>
                        </a:lnTo>
                        <a:lnTo>
                          <a:pt x="428" y="8"/>
                        </a:lnTo>
                        <a:lnTo>
                          <a:pt x="436" y="19"/>
                        </a:lnTo>
                        <a:lnTo>
                          <a:pt x="438" y="32"/>
                        </a:lnTo>
                        <a:lnTo>
                          <a:pt x="438" y="44"/>
                        </a:lnTo>
                        <a:lnTo>
                          <a:pt x="436" y="57"/>
                        </a:lnTo>
                        <a:lnTo>
                          <a:pt x="431" y="69"/>
                        </a:lnTo>
                        <a:lnTo>
                          <a:pt x="425" y="83"/>
                        </a:lnTo>
                        <a:lnTo>
                          <a:pt x="419" y="93"/>
                        </a:lnTo>
                        <a:lnTo>
                          <a:pt x="405" y="109"/>
                        </a:lnTo>
                        <a:lnTo>
                          <a:pt x="397" y="118"/>
                        </a:lnTo>
                        <a:lnTo>
                          <a:pt x="390" y="128"/>
                        </a:lnTo>
                        <a:lnTo>
                          <a:pt x="383" y="139"/>
                        </a:lnTo>
                        <a:lnTo>
                          <a:pt x="379" y="150"/>
                        </a:lnTo>
                        <a:lnTo>
                          <a:pt x="382" y="158"/>
                        </a:lnTo>
                        <a:lnTo>
                          <a:pt x="387" y="163"/>
                        </a:lnTo>
                        <a:lnTo>
                          <a:pt x="395" y="165"/>
                        </a:lnTo>
                        <a:lnTo>
                          <a:pt x="405" y="166"/>
                        </a:lnTo>
                        <a:lnTo>
                          <a:pt x="415" y="167"/>
                        </a:lnTo>
                        <a:lnTo>
                          <a:pt x="421" y="169"/>
                        </a:lnTo>
                        <a:lnTo>
                          <a:pt x="431" y="174"/>
                        </a:lnTo>
                        <a:lnTo>
                          <a:pt x="440" y="183"/>
                        </a:lnTo>
                        <a:lnTo>
                          <a:pt x="445" y="192"/>
                        </a:lnTo>
                        <a:lnTo>
                          <a:pt x="456" y="216"/>
                        </a:lnTo>
                        <a:lnTo>
                          <a:pt x="460" y="241"/>
                        </a:lnTo>
                        <a:lnTo>
                          <a:pt x="460" y="267"/>
                        </a:lnTo>
                        <a:lnTo>
                          <a:pt x="458" y="268"/>
                        </a:lnTo>
                        <a:lnTo>
                          <a:pt x="457" y="268"/>
                        </a:lnTo>
                        <a:lnTo>
                          <a:pt x="456" y="268"/>
                        </a:lnTo>
                        <a:lnTo>
                          <a:pt x="456" y="267"/>
                        </a:lnTo>
                        <a:lnTo>
                          <a:pt x="456" y="240"/>
                        </a:lnTo>
                        <a:lnTo>
                          <a:pt x="450" y="215"/>
                        </a:lnTo>
                        <a:lnTo>
                          <a:pt x="445" y="200"/>
                        </a:lnTo>
                        <a:lnTo>
                          <a:pt x="437" y="187"/>
                        </a:lnTo>
                        <a:lnTo>
                          <a:pt x="425" y="175"/>
                        </a:lnTo>
                        <a:lnTo>
                          <a:pt x="415" y="171"/>
                        </a:lnTo>
                        <a:lnTo>
                          <a:pt x="404" y="170"/>
                        </a:lnTo>
                        <a:lnTo>
                          <a:pt x="392" y="170"/>
                        </a:lnTo>
                        <a:lnTo>
                          <a:pt x="382" y="166"/>
                        </a:lnTo>
                        <a:lnTo>
                          <a:pt x="376" y="158"/>
                        </a:lnTo>
                        <a:lnTo>
                          <a:pt x="375" y="150"/>
                        </a:lnTo>
                        <a:lnTo>
                          <a:pt x="378" y="141"/>
                        </a:lnTo>
                        <a:lnTo>
                          <a:pt x="382" y="132"/>
                        </a:lnTo>
                        <a:lnTo>
                          <a:pt x="388" y="124"/>
                        </a:lnTo>
                        <a:lnTo>
                          <a:pt x="395" y="116"/>
                        </a:lnTo>
                        <a:lnTo>
                          <a:pt x="400" y="109"/>
                        </a:lnTo>
                        <a:lnTo>
                          <a:pt x="411" y="98"/>
                        </a:lnTo>
                        <a:lnTo>
                          <a:pt x="420" y="85"/>
                        </a:lnTo>
                        <a:lnTo>
                          <a:pt x="429" y="63"/>
                        </a:lnTo>
                        <a:lnTo>
                          <a:pt x="432" y="52"/>
                        </a:lnTo>
                        <a:lnTo>
                          <a:pt x="435" y="40"/>
                        </a:lnTo>
                        <a:lnTo>
                          <a:pt x="435" y="28"/>
                        </a:lnTo>
                        <a:lnTo>
                          <a:pt x="431" y="19"/>
                        </a:lnTo>
                        <a:lnTo>
                          <a:pt x="421" y="10"/>
                        </a:lnTo>
                        <a:lnTo>
                          <a:pt x="411" y="6"/>
                        </a:lnTo>
                        <a:lnTo>
                          <a:pt x="399" y="6"/>
                        </a:lnTo>
                        <a:lnTo>
                          <a:pt x="387" y="10"/>
                        </a:lnTo>
                        <a:lnTo>
                          <a:pt x="376" y="16"/>
                        </a:lnTo>
                        <a:lnTo>
                          <a:pt x="368" y="27"/>
                        </a:lnTo>
                        <a:lnTo>
                          <a:pt x="362" y="39"/>
                        </a:lnTo>
                        <a:lnTo>
                          <a:pt x="354" y="51"/>
                        </a:lnTo>
                        <a:lnTo>
                          <a:pt x="344" y="61"/>
                        </a:lnTo>
                        <a:lnTo>
                          <a:pt x="333" y="69"/>
                        </a:lnTo>
                        <a:lnTo>
                          <a:pt x="319" y="76"/>
                        </a:lnTo>
                        <a:lnTo>
                          <a:pt x="299" y="88"/>
                        </a:lnTo>
                        <a:lnTo>
                          <a:pt x="280" y="100"/>
                        </a:lnTo>
                        <a:lnTo>
                          <a:pt x="266" y="108"/>
                        </a:lnTo>
                        <a:lnTo>
                          <a:pt x="256" y="118"/>
                        </a:lnTo>
                        <a:lnTo>
                          <a:pt x="252" y="122"/>
                        </a:lnTo>
                        <a:lnTo>
                          <a:pt x="249" y="124"/>
                        </a:lnTo>
                        <a:lnTo>
                          <a:pt x="245" y="125"/>
                        </a:lnTo>
                        <a:lnTo>
                          <a:pt x="243" y="128"/>
                        </a:lnTo>
                        <a:lnTo>
                          <a:pt x="237" y="129"/>
                        </a:lnTo>
                        <a:lnTo>
                          <a:pt x="216" y="139"/>
                        </a:lnTo>
                        <a:lnTo>
                          <a:pt x="194" y="151"/>
                        </a:lnTo>
                        <a:lnTo>
                          <a:pt x="171" y="161"/>
                        </a:lnTo>
                        <a:lnTo>
                          <a:pt x="147" y="169"/>
                        </a:lnTo>
                        <a:lnTo>
                          <a:pt x="126" y="178"/>
                        </a:lnTo>
                        <a:lnTo>
                          <a:pt x="102" y="184"/>
                        </a:lnTo>
                        <a:lnTo>
                          <a:pt x="69" y="191"/>
                        </a:lnTo>
                        <a:lnTo>
                          <a:pt x="36" y="191"/>
                        </a:lnTo>
                        <a:lnTo>
                          <a:pt x="1" y="187"/>
                        </a:lnTo>
                        <a:lnTo>
                          <a:pt x="0" y="187"/>
                        </a:lnTo>
                        <a:lnTo>
                          <a:pt x="0" y="186"/>
                        </a:lnTo>
                        <a:lnTo>
                          <a:pt x="0" y="184"/>
                        </a:lnTo>
                        <a:lnTo>
                          <a:pt x="1" y="183"/>
                        </a:lnTo>
                        <a:lnTo>
                          <a:pt x="3" y="183"/>
                        </a:lnTo>
                        <a:lnTo>
                          <a:pt x="36" y="187"/>
                        </a:lnTo>
                        <a:lnTo>
                          <a:pt x="70" y="187"/>
                        </a:lnTo>
                        <a:lnTo>
                          <a:pt x="99" y="182"/>
                        </a:lnTo>
                        <a:lnTo>
                          <a:pt x="129" y="171"/>
                        </a:lnTo>
                        <a:lnTo>
                          <a:pt x="154" y="163"/>
                        </a:lnTo>
                        <a:lnTo>
                          <a:pt x="180" y="153"/>
                        </a:lnTo>
                        <a:lnTo>
                          <a:pt x="203" y="142"/>
                        </a:lnTo>
                        <a:lnTo>
                          <a:pt x="224" y="130"/>
                        </a:lnTo>
                        <a:lnTo>
                          <a:pt x="233" y="128"/>
                        </a:lnTo>
                        <a:lnTo>
                          <a:pt x="241" y="124"/>
                        </a:lnTo>
                        <a:lnTo>
                          <a:pt x="249" y="118"/>
                        </a:lnTo>
                        <a:lnTo>
                          <a:pt x="257" y="112"/>
                        </a:lnTo>
                        <a:lnTo>
                          <a:pt x="265" y="105"/>
                        </a:lnTo>
                        <a:lnTo>
                          <a:pt x="284" y="92"/>
                        </a:lnTo>
                        <a:lnTo>
                          <a:pt x="303" y="80"/>
                        </a:lnTo>
                        <a:lnTo>
                          <a:pt x="329" y="67"/>
                        </a:lnTo>
                        <a:lnTo>
                          <a:pt x="334" y="63"/>
                        </a:lnTo>
                        <a:lnTo>
                          <a:pt x="339" y="60"/>
                        </a:lnTo>
                        <a:lnTo>
                          <a:pt x="344" y="56"/>
                        </a:lnTo>
                        <a:lnTo>
                          <a:pt x="348" y="51"/>
                        </a:lnTo>
                        <a:lnTo>
                          <a:pt x="356" y="40"/>
                        </a:lnTo>
                        <a:lnTo>
                          <a:pt x="362" y="28"/>
                        </a:lnTo>
                        <a:lnTo>
                          <a:pt x="370" y="19"/>
                        </a:lnTo>
                        <a:lnTo>
                          <a:pt x="379" y="10"/>
                        </a:lnTo>
                        <a:lnTo>
                          <a:pt x="391" y="4"/>
                        </a:lnTo>
                        <a:lnTo>
                          <a:pt x="40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Freeform 67">
                    <a:extLst>
                      <a:ext uri="{FF2B5EF4-FFF2-40B4-BE49-F238E27FC236}">
                        <a16:creationId xmlns:a16="http://schemas.microsoft.com/office/drawing/2014/main" id="{872CD69A-56A2-4204-24DE-21FEA0529BEA}"/>
                      </a:ext>
                    </a:extLst>
                  </p:cNvPr>
                  <p:cNvSpPr>
                    <a:spLocks/>
                  </p:cNvSpPr>
                  <p:nvPr/>
                </p:nvSpPr>
                <p:spPr bwMode="auto">
                  <a:xfrm>
                    <a:off x="1498244" y="1702078"/>
                    <a:ext cx="30419" cy="19947"/>
                  </a:xfrm>
                  <a:custGeom>
                    <a:avLst/>
                    <a:gdLst>
                      <a:gd name="T0" fmla="*/ 4 w 61"/>
                      <a:gd name="T1" fmla="*/ 0 h 40"/>
                      <a:gd name="T2" fmla="*/ 8 w 61"/>
                      <a:gd name="T3" fmla="*/ 0 h 40"/>
                      <a:gd name="T4" fmla="*/ 12 w 61"/>
                      <a:gd name="T5" fmla="*/ 3 h 40"/>
                      <a:gd name="T6" fmla="*/ 22 w 61"/>
                      <a:gd name="T7" fmla="*/ 8 h 40"/>
                      <a:gd name="T8" fmla="*/ 33 w 61"/>
                      <a:gd name="T9" fmla="*/ 12 h 40"/>
                      <a:gd name="T10" fmla="*/ 38 w 61"/>
                      <a:gd name="T11" fmla="*/ 15 h 40"/>
                      <a:gd name="T12" fmla="*/ 42 w 61"/>
                      <a:gd name="T13" fmla="*/ 17 h 40"/>
                      <a:gd name="T14" fmla="*/ 47 w 61"/>
                      <a:gd name="T15" fmla="*/ 20 h 40"/>
                      <a:gd name="T16" fmla="*/ 51 w 61"/>
                      <a:gd name="T17" fmla="*/ 24 h 40"/>
                      <a:gd name="T18" fmla="*/ 54 w 61"/>
                      <a:gd name="T19" fmla="*/ 28 h 40"/>
                      <a:gd name="T20" fmla="*/ 57 w 61"/>
                      <a:gd name="T21" fmla="*/ 33 h 40"/>
                      <a:gd name="T22" fmla="*/ 59 w 61"/>
                      <a:gd name="T23" fmla="*/ 37 h 40"/>
                      <a:gd name="T24" fmla="*/ 61 w 61"/>
                      <a:gd name="T25" fmla="*/ 39 h 40"/>
                      <a:gd name="T26" fmla="*/ 59 w 61"/>
                      <a:gd name="T27" fmla="*/ 40 h 40"/>
                      <a:gd name="T28" fmla="*/ 58 w 61"/>
                      <a:gd name="T29" fmla="*/ 40 h 40"/>
                      <a:gd name="T30" fmla="*/ 57 w 61"/>
                      <a:gd name="T31" fmla="*/ 40 h 40"/>
                      <a:gd name="T32" fmla="*/ 54 w 61"/>
                      <a:gd name="T33" fmla="*/ 37 h 40"/>
                      <a:gd name="T34" fmla="*/ 53 w 61"/>
                      <a:gd name="T35" fmla="*/ 35 h 40"/>
                      <a:gd name="T36" fmla="*/ 51 w 61"/>
                      <a:gd name="T37" fmla="*/ 31 h 40"/>
                      <a:gd name="T38" fmla="*/ 46 w 61"/>
                      <a:gd name="T39" fmla="*/ 25 h 40"/>
                      <a:gd name="T40" fmla="*/ 41 w 61"/>
                      <a:gd name="T41" fmla="*/ 21 h 40"/>
                      <a:gd name="T42" fmla="*/ 34 w 61"/>
                      <a:gd name="T43" fmla="*/ 17 h 40"/>
                      <a:gd name="T44" fmla="*/ 24 w 61"/>
                      <a:gd name="T45" fmla="*/ 13 h 40"/>
                      <a:gd name="T46" fmla="*/ 14 w 61"/>
                      <a:gd name="T47" fmla="*/ 9 h 40"/>
                      <a:gd name="T48" fmla="*/ 12 w 61"/>
                      <a:gd name="T49" fmla="*/ 8 h 40"/>
                      <a:gd name="T50" fmla="*/ 9 w 61"/>
                      <a:gd name="T51" fmla="*/ 7 h 40"/>
                      <a:gd name="T52" fmla="*/ 8 w 61"/>
                      <a:gd name="T53" fmla="*/ 6 h 40"/>
                      <a:gd name="T54" fmla="*/ 5 w 61"/>
                      <a:gd name="T55" fmla="*/ 4 h 40"/>
                      <a:gd name="T56" fmla="*/ 1 w 61"/>
                      <a:gd name="T57" fmla="*/ 6 h 40"/>
                      <a:gd name="T58" fmla="*/ 0 w 61"/>
                      <a:gd name="T59" fmla="*/ 6 h 40"/>
                      <a:gd name="T60" fmla="*/ 0 w 61"/>
                      <a:gd name="T61" fmla="*/ 4 h 40"/>
                      <a:gd name="T62" fmla="*/ 0 w 61"/>
                      <a:gd name="T63" fmla="*/ 2 h 40"/>
                      <a:gd name="T64" fmla="*/ 1 w 61"/>
                      <a:gd name="T65" fmla="*/ 2 h 40"/>
                      <a:gd name="T66" fmla="*/ 4 w 61"/>
                      <a:gd name="T6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4" y="0"/>
                        </a:moveTo>
                        <a:lnTo>
                          <a:pt x="8" y="0"/>
                        </a:lnTo>
                        <a:lnTo>
                          <a:pt x="12" y="3"/>
                        </a:lnTo>
                        <a:lnTo>
                          <a:pt x="22" y="8"/>
                        </a:lnTo>
                        <a:lnTo>
                          <a:pt x="33" y="12"/>
                        </a:lnTo>
                        <a:lnTo>
                          <a:pt x="38" y="15"/>
                        </a:lnTo>
                        <a:lnTo>
                          <a:pt x="42" y="17"/>
                        </a:lnTo>
                        <a:lnTo>
                          <a:pt x="47" y="20"/>
                        </a:lnTo>
                        <a:lnTo>
                          <a:pt x="51" y="24"/>
                        </a:lnTo>
                        <a:lnTo>
                          <a:pt x="54" y="28"/>
                        </a:lnTo>
                        <a:lnTo>
                          <a:pt x="57" y="33"/>
                        </a:lnTo>
                        <a:lnTo>
                          <a:pt x="59" y="37"/>
                        </a:lnTo>
                        <a:lnTo>
                          <a:pt x="61" y="39"/>
                        </a:lnTo>
                        <a:lnTo>
                          <a:pt x="59" y="40"/>
                        </a:lnTo>
                        <a:lnTo>
                          <a:pt x="58" y="40"/>
                        </a:lnTo>
                        <a:lnTo>
                          <a:pt x="57" y="40"/>
                        </a:lnTo>
                        <a:lnTo>
                          <a:pt x="54" y="37"/>
                        </a:lnTo>
                        <a:lnTo>
                          <a:pt x="53" y="35"/>
                        </a:lnTo>
                        <a:lnTo>
                          <a:pt x="51" y="31"/>
                        </a:lnTo>
                        <a:lnTo>
                          <a:pt x="46" y="25"/>
                        </a:lnTo>
                        <a:lnTo>
                          <a:pt x="41" y="21"/>
                        </a:lnTo>
                        <a:lnTo>
                          <a:pt x="34" y="17"/>
                        </a:lnTo>
                        <a:lnTo>
                          <a:pt x="24" y="13"/>
                        </a:lnTo>
                        <a:lnTo>
                          <a:pt x="14" y="9"/>
                        </a:lnTo>
                        <a:lnTo>
                          <a:pt x="12" y="8"/>
                        </a:lnTo>
                        <a:lnTo>
                          <a:pt x="9" y="7"/>
                        </a:lnTo>
                        <a:lnTo>
                          <a:pt x="8" y="6"/>
                        </a:lnTo>
                        <a:lnTo>
                          <a:pt x="5" y="4"/>
                        </a:lnTo>
                        <a:lnTo>
                          <a:pt x="1" y="6"/>
                        </a:lnTo>
                        <a:lnTo>
                          <a:pt x="0" y="6"/>
                        </a:lnTo>
                        <a:lnTo>
                          <a:pt x="0" y="4"/>
                        </a:lnTo>
                        <a:lnTo>
                          <a:pt x="0" y="2"/>
                        </a:lnTo>
                        <a:lnTo>
                          <a:pt x="1" y="2"/>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Freeform 68">
                    <a:extLst>
                      <a:ext uri="{FF2B5EF4-FFF2-40B4-BE49-F238E27FC236}">
                        <a16:creationId xmlns:a16="http://schemas.microsoft.com/office/drawing/2014/main" id="{F98F3F08-33E5-E340-1E5F-A0EB173492E0}"/>
                      </a:ext>
                    </a:extLst>
                  </p:cNvPr>
                  <p:cNvSpPr>
                    <a:spLocks/>
                  </p:cNvSpPr>
                  <p:nvPr/>
                </p:nvSpPr>
                <p:spPr bwMode="auto">
                  <a:xfrm>
                    <a:off x="1467825" y="1740974"/>
                    <a:ext cx="65325" cy="22440"/>
                  </a:xfrm>
                  <a:custGeom>
                    <a:avLst/>
                    <a:gdLst>
                      <a:gd name="T0" fmla="*/ 13 w 131"/>
                      <a:gd name="T1" fmla="*/ 0 h 45"/>
                      <a:gd name="T2" fmla="*/ 22 w 131"/>
                      <a:gd name="T3" fmla="*/ 3 h 45"/>
                      <a:gd name="T4" fmla="*/ 30 w 131"/>
                      <a:gd name="T5" fmla="*/ 8 h 45"/>
                      <a:gd name="T6" fmla="*/ 37 w 131"/>
                      <a:gd name="T7" fmla="*/ 15 h 45"/>
                      <a:gd name="T8" fmla="*/ 42 w 131"/>
                      <a:gd name="T9" fmla="*/ 24 h 45"/>
                      <a:gd name="T10" fmla="*/ 49 w 131"/>
                      <a:gd name="T11" fmla="*/ 32 h 45"/>
                      <a:gd name="T12" fmla="*/ 59 w 131"/>
                      <a:gd name="T13" fmla="*/ 39 h 45"/>
                      <a:gd name="T14" fmla="*/ 70 w 131"/>
                      <a:gd name="T15" fmla="*/ 41 h 45"/>
                      <a:gd name="T16" fmla="*/ 82 w 131"/>
                      <a:gd name="T17" fmla="*/ 39 h 45"/>
                      <a:gd name="T18" fmla="*/ 93 w 131"/>
                      <a:gd name="T19" fmla="*/ 32 h 45"/>
                      <a:gd name="T20" fmla="*/ 100 w 131"/>
                      <a:gd name="T21" fmla="*/ 23 h 45"/>
                      <a:gd name="T22" fmla="*/ 107 w 131"/>
                      <a:gd name="T23" fmla="*/ 16 h 45"/>
                      <a:gd name="T24" fmla="*/ 112 w 131"/>
                      <a:gd name="T25" fmla="*/ 10 h 45"/>
                      <a:gd name="T26" fmla="*/ 120 w 131"/>
                      <a:gd name="T27" fmla="*/ 4 h 45"/>
                      <a:gd name="T28" fmla="*/ 130 w 131"/>
                      <a:gd name="T29" fmla="*/ 3 h 45"/>
                      <a:gd name="T30" fmla="*/ 131 w 131"/>
                      <a:gd name="T31" fmla="*/ 4 h 45"/>
                      <a:gd name="T32" fmla="*/ 131 w 131"/>
                      <a:gd name="T33" fmla="*/ 4 h 45"/>
                      <a:gd name="T34" fmla="*/ 131 w 131"/>
                      <a:gd name="T35" fmla="*/ 6 h 45"/>
                      <a:gd name="T36" fmla="*/ 130 w 131"/>
                      <a:gd name="T37" fmla="*/ 7 h 45"/>
                      <a:gd name="T38" fmla="*/ 128 w 131"/>
                      <a:gd name="T39" fmla="*/ 7 h 45"/>
                      <a:gd name="T40" fmla="*/ 120 w 131"/>
                      <a:gd name="T41" fmla="*/ 8 h 45"/>
                      <a:gd name="T42" fmla="*/ 114 w 131"/>
                      <a:gd name="T43" fmla="*/ 14 h 45"/>
                      <a:gd name="T44" fmla="*/ 108 w 131"/>
                      <a:gd name="T45" fmla="*/ 20 h 45"/>
                      <a:gd name="T46" fmla="*/ 103 w 131"/>
                      <a:gd name="T47" fmla="*/ 27 h 45"/>
                      <a:gd name="T48" fmla="*/ 99 w 131"/>
                      <a:gd name="T49" fmla="*/ 32 h 45"/>
                      <a:gd name="T50" fmla="*/ 93 w 131"/>
                      <a:gd name="T51" fmla="*/ 36 h 45"/>
                      <a:gd name="T52" fmla="*/ 87 w 131"/>
                      <a:gd name="T53" fmla="*/ 40 h 45"/>
                      <a:gd name="T54" fmla="*/ 77 w 131"/>
                      <a:gd name="T55" fmla="*/ 44 h 45"/>
                      <a:gd name="T56" fmla="*/ 65 w 131"/>
                      <a:gd name="T57" fmla="*/ 45 h 45"/>
                      <a:gd name="T58" fmla="*/ 54 w 131"/>
                      <a:gd name="T59" fmla="*/ 41 h 45"/>
                      <a:gd name="T60" fmla="*/ 46 w 131"/>
                      <a:gd name="T61" fmla="*/ 33 h 45"/>
                      <a:gd name="T62" fmla="*/ 40 w 131"/>
                      <a:gd name="T63" fmla="*/ 26 h 45"/>
                      <a:gd name="T64" fmla="*/ 32 w 131"/>
                      <a:gd name="T65" fmla="*/ 16 h 45"/>
                      <a:gd name="T66" fmla="*/ 25 w 131"/>
                      <a:gd name="T67" fmla="*/ 8 h 45"/>
                      <a:gd name="T68" fmla="*/ 14 w 131"/>
                      <a:gd name="T69" fmla="*/ 4 h 45"/>
                      <a:gd name="T70" fmla="*/ 2 w 131"/>
                      <a:gd name="T71" fmla="*/ 6 h 45"/>
                      <a:gd name="T72" fmla="*/ 1 w 131"/>
                      <a:gd name="T73" fmla="*/ 6 h 45"/>
                      <a:gd name="T74" fmla="*/ 0 w 131"/>
                      <a:gd name="T75" fmla="*/ 4 h 45"/>
                      <a:gd name="T76" fmla="*/ 0 w 131"/>
                      <a:gd name="T77" fmla="*/ 3 h 45"/>
                      <a:gd name="T78" fmla="*/ 1 w 131"/>
                      <a:gd name="T79" fmla="*/ 2 h 45"/>
                      <a:gd name="T80" fmla="*/ 13 w 131"/>
                      <a:gd name="T8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45">
                        <a:moveTo>
                          <a:pt x="13" y="0"/>
                        </a:moveTo>
                        <a:lnTo>
                          <a:pt x="22" y="3"/>
                        </a:lnTo>
                        <a:lnTo>
                          <a:pt x="30" y="8"/>
                        </a:lnTo>
                        <a:lnTo>
                          <a:pt x="37" y="15"/>
                        </a:lnTo>
                        <a:lnTo>
                          <a:pt x="42" y="24"/>
                        </a:lnTo>
                        <a:lnTo>
                          <a:pt x="49" y="32"/>
                        </a:lnTo>
                        <a:lnTo>
                          <a:pt x="59" y="39"/>
                        </a:lnTo>
                        <a:lnTo>
                          <a:pt x="70" y="41"/>
                        </a:lnTo>
                        <a:lnTo>
                          <a:pt x="82" y="39"/>
                        </a:lnTo>
                        <a:lnTo>
                          <a:pt x="93" y="32"/>
                        </a:lnTo>
                        <a:lnTo>
                          <a:pt x="100" y="23"/>
                        </a:lnTo>
                        <a:lnTo>
                          <a:pt x="107" y="16"/>
                        </a:lnTo>
                        <a:lnTo>
                          <a:pt x="112" y="10"/>
                        </a:lnTo>
                        <a:lnTo>
                          <a:pt x="120" y="4"/>
                        </a:lnTo>
                        <a:lnTo>
                          <a:pt x="130" y="3"/>
                        </a:lnTo>
                        <a:lnTo>
                          <a:pt x="131" y="4"/>
                        </a:lnTo>
                        <a:lnTo>
                          <a:pt x="131" y="4"/>
                        </a:lnTo>
                        <a:lnTo>
                          <a:pt x="131" y="6"/>
                        </a:lnTo>
                        <a:lnTo>
                          <a:pt x="130" y="7"/>
                        </a:lnTo>
                        <a:lnTo>
                          <a:pt x="128" y="7"/>
                        </a:lnTo>
                        <a:lnTo>
                          <a:pt x="120" y="8"/>
                        </a:lnTo>
                        <a:lnTo>
                          <a:pt x="114" y="14"/>
                        </a:lnTo>
                        <a:lnTo>
                          <a:pt x="108" y="20"/>
                        </a:lnTo>
                        <a:lnTo>
                          <a:pt x="103" y="27"/>
                        </a:lnTo>
                        <a:lnTo>
                          <a:pt x="99" y="32"/>
                        </a:lnTo>
                        <a:lnTo>
                          <a:pt x="93" y="36"/>
                        </a:lnTo>
                        <a:lnTo>
                          <a:pt x="87" y="40"/>
                        </a:lnTo>
                        <a:lnTo>
                          <a:pt x="77" y="44"/>
                        </a:lnTo>
                        <a:lnTo>
                          <a:pt x="65" y="45"/>
                        </a:lnTo>
                        <a:lnTo>
                          <a:pt x="54" y="41"/>
                        </a:lnTo>
                        <a:lnTo>
                          <a:pt x="46" y="33"/>
                        </a:lnTo>
                        <a:lnTo>
                          <a:pt x="40" y="26"/>
                        </a:lnTo>
                        <a:lnTo>
                          <a:pt x="32" y="16"/>
                        </a:lnTo>
                        <a:lnTo>
                          <a:pt x="25" y="8"/>
                        </a:lnTo>
                        <a:lnTo>
                          <a:pt x="14" y="4"/>
                        </a:lnTo>
                        <a:lnTo>
                          <a:pt x="2" y="6"/>
                        </a:lnTo>
                        <a:lnTo>
                          <a:pt x="1" y="6"/>
                        </a:lnTo>
                        <a:lnTo>
                          <a:pt x="0" y="4"/>
                        </a:lnTo>
                        <a:lnTo>
                          <a:pt x="0" y="3"/>
                        </a:lnTo>
                        <a:lnTo>
                          <a:pt x="1" y="2"/>
                        </a:lnTo>
                        <a:lnTo>
                          <a:pt x="1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Freeform 69">
                    <a:extLst>
                      <a:ext uri="{FF2B5EF4-FFF2-40B4-BE49-F238E27FC236}">
                        <a16:creationId xmlns:a16="http://schemas.microsoft.com/office/drawing/2014/main" id="{B0650C6B-BCEC-FE3D-C076-159429938071}"/>
                      </a:ext>
                    </a:extLst>
                  </p:cNvPr>
                  <p:cNvSpPr>
                    <a:spLocks/>
                  </p:cNvSpPr>
                  <p:nvPr/>
                </p:nvSpPr>
                <p:spPr bwMode="auto">
                  <a:xfrm>
                    <a:off x="1419953" y="1744963"/>
                    <a:ext cx="124167" cy="61336"/>
                  </a:xfrm>
                  <a:custGeom>
                    <a:avLst/>
                    <a:gdLst>
                      <a:gd name="T0" fmla="*/ 3 w 249"/>
                      <a:gd name="T1" fmla="*/ 0 h 123"/>
                      <a:gd name="T2" fmla="*/ 4 w 249"/>
                      <a:gd name="T3" fmla="*/ 2 h 123"/>
                      <a:gd name="T4" fmla="*/ 4 w 249"/>
                      <a:gd name="T5" fmla="*/ 3 h 123"/>
                      <a:gd name="T6" fmla="*/ 7 w 249"/>
                      <a:gd name="T7" fmla="*/ 24 h 123"/>
                      <a:gd name="T8" fmla="*/ 12 w 249"/>
                      <a:gd name="T9" fmla="*/ 45 h 123"/>
                      <a:gd name="T10" fmla="*/ 22 w 249"/>
                      <a:gd name="T11" fmla="*/ 65 h 123"/>
                      <a:gd name="T12" fmla="*/ 34 w 249"/>
                      <a:gd name="T13" fmla="*/ 82 h 123"/>
                      <a:gd name="T14" fmla="*/ 48 w 249"/>
                      <a:gd name="T15" fmla="*/ 98 h 123"/>
                      <a:gd name="T16" fmla="*/ 67 w 249"/>
                      <a:gd name="T17" fmla="*/ 110 h 123"/>
                      <a:gd name="T18" fmla="*/ 87 w 249"/>
                      <a:gd name="T19" fmla="*/ 118 h 123"/>
                      <a:gd name="T20" fmla="*/ 110 w 249"/>
                      <a:gd name="T21" fmla="*/ 119 h 123"/>
                      <a:gd name="T22" fmla="*/ 133 w 249"/>
                      <a:gd name="T23" fmla="*/ 117 h 123"/>
                      <a:gd name="T24" fmla="*/ 157 w 249"/>
                      <a:gd name="T25" fmla="*/ 112 h 123"/>
                      <a:gd name="T26" fmla="*/ 179 w 249"/>
                      <a:gd name="T27" fmla="*/ 106 h 123"/>
                      <a:gd name="T28" fmla="*/ 202 w 249"/>
                      <a:gd name="T29" fmla="*/ 102 h 123"/>
                      <a:gd name="T30" fmla="*/ 226 w 249"/>
                      <a:gd name="T31" fmla="*/ 102 h 123"/>
                      <a:gd name="T32" fmla="*/ 248 w 249"/>
                      <a:gd name="T33" fmla="*/ 110 h 123"/>
                      <a:gd name="T34" fmla="*/ 249 w 249"/>
                      <a:gd name="T35" fmla="*/ 110 h 123"/>
                      <a:gd name="T36" fmla="*/ 249 w 249"/>
                      <a:gd name="T37" fmla="*/ 113 h 123"/>
                      <a:gd name="T38" fmla="*/ 248 w 249"/>
                      <a:gd name="T39" fmla="*/ 113 h 123"/>
                      <a:gd name="T40" fmla="*/ 247 w 249"/>
                      <a:gd name="T41" fmla="*/ 113 h 123"/>
                      <a:gd name="T42" fmla="*/ 222 w 249"/>
                      <a:gd name="T43" fmla="*/ 106 h 123"/>
                      <a:gd name="T44" fmla="*/ 196 w 249"/>
                      <a:gd name="T45" fmla="*/ 106 h 123"/>
                      <a:gd name="T46" fmla="*/ 171 w 249"/>
                      <a:gd name="T47" fmla="*/ 112 h 123"/>
                      <a:gd name="T48" fmla="*/ 146 w 249"/>
                      <a:gd name="T49" fmla="*/ 118 h 123"/>
                      <a:gd name="T50" fmla="*/ 121 w 249"/>
                      <a:gd name="T51" fmla="*/ 122 h 123"/>
                      <a:gd name="T52" fmla="*/ 96 w 249"/>
                      <a:gd name="T53" fmla="*/ 123 h 123"/>
                      <a:gd name="T54" fmla="*/ 71 w 249"/>
                      <a:gd name="T55" fmla="*/ 117 h 123"/>
                      <a:gd name="T56" fmla="*/ 51 w 249"/>
                      <a:gd name="T57" fmla="*/ 105 h 123"/>
                      <a:gd name="T58" fmla="*/ 34 w 249"/>
                      <a:gd name="T59" fmla="*/ 89 h 123"/>
                      <a:gd name="T60" fmla="*/ 20 w 249"/>
                      <a:gd name="T61" fmla="*/ 70 h 123"/>
                      <a:gd name="T62" fmla="*/ 10 w 249"/>
                      <a:gd name="T63" fmla="*/ 49 h 123"/>
                      <a:gd name="T64" fmla="*/ 3 w 249"/>
                      <a:gd name="T65" fmla="*/ 27 h 123"/>
                      <a:gd name="T66" fmla="*/ 0 w 249"/>
                      <a:gd name="T67" fmla="*/ 3 h 123"/>
                      <a:gd name="T68" fmla="*/ 2 w 249"/>
                      <a:gd name="T69" fmla="*/ 2 h 123"/>
                      <a:gd name="T70" fmla="*/ 3 w 249"/>
                      <a:gd name="T7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23">
                        <a:moveTo>
                          <a:pt x="3" y="0"/>
                        </a:moveTo>
                        <a:lnTo>
                          <a:pt x="4" y="2"/>
                        </a:lnTo>
                        <a:lnTo>
                          <a:pt x="4" y="3"/>
                        </a:lnTo>
                        <a:lnTo>
                          <a:pt x="7" y="24"/>
                        </a:lnTo>
                        <a:lnTo>
                          <a:pt x="12" y="45"/>
                        </a:lnTo>
                        <a:lnTo>
                          <a:pt x="22" y="65"/>
                        </a:lnTo>
                        <a:lnTo>
                          <a:pt x="34" y="82"/>
                        </a:lnTo>
                        <a:lnTo>
                          <a:pt x="48" y="98"/>
                        </a:lnTo>
                        <a:lnTo>
                          <a:pt x="67" y="110"/>
                        </a:lnTo>
                        <a:lnTo>
                          <a:pt x="87" y="118"/>
                        </a:lnTo>
                        <a:lnTo>
                          <a:pt x="110" y="119"/>
                        </a:lnTo>
                        <a:lnTo>
                          <a:pt x="133" y="117"/>
                        </a:lnTo>
                        <a:lnTo>
                          <a:pt x="157" y="112"/>
                        </a:lnTo>
                        <a:lnTo>
                          <a:pt x="179" y="106"/>
                        </a:lnTo>
                        <a:lnTo>
                          <a:pt x="202" y="102"/>
                        </a:lnTo>
                        <a:lnTo>
                          <a:pt x="226" y="102"/>
                        </a:lnTo>
                        <a:lnTo>
                          <a:pt x="248" y="110"/>
                        </a:lnTo>
                        <a:lnTo>
                          <a:pt x="249" y="110"/>
                        </a:lnTo>
                        <a:lnTo>
                          <a:pt x="249" y="113"/>
                        </a:lnTo>
                        <a:lnTo>
                          <a:pt x="248" y="113"/>
                        </a:lnTo>
                        <a:lnTo>
                          <a:pt x="247" y="113"/>
                        </a:lnTo>
                        <a:lnTo>
                          <a:pt x="222" y="106"/>
                        </a:lnTo>
                        <a:lnTo>
                          <a:pt x="196" y="106"/>
                        </a:lnTo>
                        <a:lnTo>
                          <a:pt x="171" y="112"/>
                        </a:lnTo>
                        <a:lnTo>
                          <a:pt x="146" y="118"/>
                        </a:lnTo>
                        <a:lnTo>
                          <a:pt x="121" y="122"/>
                        </a:lnTo>
                        <a:lnTo>
                          <a:pt x="96" y="123"/>
                        </a:lnTo>
                        <a:lnTo>
                          <a:pt x="71" y="117"/>
                        </a:lnTo>
                        <a:lnTo>
                          <a:pt x="51" y="105"/>
                        </a:lnTo>
                        <a:lnTo>
                          <a:pt x="34" y="89"/>
                        </a:lnTo>
                        <a:lnTo>
                          <a:pt x="20" y="70"/>
                        </a:lnTo>
                        <a:lnTo>
                          <a:pt x="10" y="49"/>
                        </a:lnTo>
                        <a:lnTo>
                          <a:pt x="3" y="27"/>
                        </a:lnTo>
                        <a:lnTo>
                          <a:pt x="0" y="3"/>
                        </a:lnTo>
                        <a:lnTo>
                          <a:pt x="2" y="2"/>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0" name="Freeform 70">
                    <a:extLst>
                      <a:ext uri="{FF2B5EF4-FFF2-40B4-BE49-F238E27FC236}">
                        <a16:creationId xmlns:a16="http://schemas.microsoft.com/office/drawing/2014/main" id="{0652FF01-C9D1-F5ED-09EF-3233AA4364D2}"/>
                      </a:ext>
                    </a:extLst>
                  </p:cNvPr>
                  <p:cNvSpPr>
                    <a:spLocks/>
                  </p:cNvSpPr>
                  <p:nvPr/>
                </p:nvSpPr>
                <p:spPr bwMode="auto">
                  <a:xfrm>
                    <a:off x="1421449" y="1809790"/>
                    <a:ext cx="108210" cy="24933"/>
                  </a:xfrm>
                  <a:custGeom>
                    <a:avLst/>
                    <a:gdLst>
                      <a:gd name="T0" fmla="*/ 1 w 217"/>
                      <a:gd name="T1" fmla="*/ 0 h 50"/>
                      <a:gd name="T2" fmla="*/ 3 w 217"/>
                      <a:gd name="T3" fmla="*/ 0 h 50"/>
                      <a:gd name="T4" fmla="*/ 28 w 217"/>
                      <a:gd name="T5" fmla="*/ 15 h 50"/>
                      <a:gd name="T6" fmla="*/ 52 w 217"/>
                      <a:gd name="T7" fmla="*/ 31 h 50"/>
                      <a:gd name="T8" fmla="*/ 60 w 217"/>
                      <a:gd name="T9" fmla="*/ 37 h 50"/>
                      <a:gd name="T10" fmla="*/ 68 w 217"/>
                      <a:gd name="T11" fmla="*/ 42 h 50"/>
                      <a:gd name="T12" fmla="*/ 77 w 217"/>
                      <a:gd name="T13" fmla="*/ 45 h 50"/>
                      <a:gd name="T14" fmla="*/ 89 w 217"/>
                      <a:gd name="T15" fmla="*/ 45 h 50"/>
                      <a:gd name="T16" fmla="*/ 99 w 217"/>
                      <a:gd name="T17" fmla="*/ 42 h 50"/>
                      <a:gd name="T18" fmla="*/ 111 w 217"/>
                      <a:gd name="T19" fmla="*/ 40 h 50"/>
                      <a:gd name="T20" fmla="*/ 142 w 217"/>
                      <a:gd name="T21" fmla="*/ 35 h 50"/>
                      <a:gd name="T22" fmla="*/ 171 w 217"/>
                      <a:gd name="T23" fmla="*/ 29 h 50"/>
                      <a:gd name="T24" fmla="*/ 186 w 217"/>
                      <a:gd name="T25" fmla="*/ 24 h 50"/>
                      <a:gd name="T26" fmla="*/ 201 w 217"/>
                      <a:gd name="T27" fmla="*/ 20 h 50"/>
                      <a:gd name="T28" fmla="*/ 216 w 217"/>
                      <a:gd name="T29" fmla="*/ 20 h 50"/>
                      <a:gd name="T30" fmla="*/ 217 w 217"/>
                      <a:gd name="T31" fmla="*/ 21 h 50"/>
                      <a:gd name="T32" fmla="*/ 217 w 217"/>
                      <a:gd name="T33" fmla="*/ 23 h 50"/>
                      <a:gd name="T34" fmla="*/ 217 w 217"/>
                      <a:gd name="T35" fmla="*/ 24 h 50"/>
                      <a:gd name="T36" fmla="*/ 216 w 217"/>
                      <a:gd name="T37" fmla="*/ 24 h 50"/>
                      <a:gd name="T38" fmla="*/ 203 w 217"/>
                      <a:gd name="T39" fmla="*/ 24 h 50"/>
                      <a:gd name="T40" fmla="*/ 192 w 217"/>
                      <a:gd name="T41" fmla="*/ 27 h 50"/>
                      <a:gd name="T42" fmla="*/ 180 w 217"/>
                      <a:gd name="T43" fmla="*/ 31 h 50"/>
                      <a:gd name="T44" fmla="*/ 151 w 217"/>
                      <a:gd name="T45" fmla="*/ 38 h 50"/>
                      <a:gd name="T46" fmla="*/ 134 w 217"/>
                      <a:gd name="T47" fmla="*/ 40 h 50"/>
                      <a:gd name="T48" fmla="*/ 117 w 217"/>
                      <a:gd name="T49" fmla="*/ 42 h 50"/>
                      <a:gd name="T50" fmla="*/ 88 w 217"/>
                      <a:gd name="T51" fmla="*/ 50 h 50"/>
                      <a:gd name="T52" fmla="*/ 76 w 217"/>
                      <a:gd name="T53" fmla="*/ 49 h 50"/>
                      <a:gd name="T54" fmla="*/ 65 w 217"/>
                      <a:gd name="T55" fmla="*/ 45 h 50"/>
                      <a:gd name="T56" fmla="*/ 56 w 217"/>
                      <a:gd name="T57" fmla="*/ 38 h 50"/>
                      <a:gd name="T58" fmla="*/ 48 w 217"/>
                      <a:gd name="T59" fmla="*/ 32 h 50"/>
                      <a:gd name="T60" fmla="*/ 25 w 217"/>
                      <a:gd name="T61" fmla="*/ 16 h 50"/>
                      <a:gd name="T62" fmla="*/ 1 w 217"/>
                      <a:gd name="T63" fmla="*/ 3 h 50"/>
                      <a:gd name="T64" fmla="*/ 0 w 217"/>
                      <a:gd name="T65" fmla="*/ 1 h 50"/>
                      <a:gd name="T66" fmla="*/ 0 w 217"/>
                      <a:gd name="T67" fmla="*/ 0 h 50"/>
                      <a:gd name="T68" fmla="*/ 1 w 217"/>
                      <a:gd name="T6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50">
                        <a:moveTo>
                          <a:pt x="1" y="0"/>
                        </a:moveTo>
                        <a:lnTo>
                          <a:pt x="3" y="0"/>
                        </a:lnTo>
                        <a:lnTo>
                          <a:pt x="28" y="15"/>
                        </a:lnTo>
                        <a:lnTo>
                          <a:pt x="52" y="31"/>
                        </a:lnTo>
                        <a:lnTo>
                          <a:pt x="60" y="37"/>
                        </a:lnTo>
                        <a:lnTo>
                          <a:pt x="68" y="42"/>
                        </a:lnTo>
                        <a:lnTo>
                          <a:pt x="77" y="45"/>
                        </a:lnTo>
                        <a:lnTo>
                          <a:pt x="89" y="45"/>
                        </a:lnTo>
                        <a:lnTo>
                          <a:pt x="99" y="42"/>
                        </a:lnTo>
                        <a:lnTo>
                          <a:pt x="111" y="40"/>
                        </a:lnTo>
                        <a:lnTo>
                          <a:pt x="142" y="35"/>
                        </a:lnTo>
                        <a:lnTo>
                          <a:pt x="171" y="29"/>
                        </a:lnTo>
                        <a:lnTo>
                          <a:pt x="186" y="24"/>
                        </a:lnTo>
                        <a:lnTo>
                          <a:pt x="201" y="20"/>
                        </a:lnTo>
                        <a:lnTo>
                          <a:pt x="216" y="20"/>
                        </a:lnTo>
                        <a:lnTo>
                          <a:pt x="217" y="21"/>
                        </a:lnTo>
                        <a:lnTo>
                          <a:pt x="217" y="23"/>
                        </a:lnTo>
                        <a:lnTo>
                          <a:pt x="217" y="24"/>
                        </a:lnTo>
                        <a:lnTo>
                          <a:pt x="216" y="24"/>
                        </a:lnTo>
                        <a:lnTo>
                          <a:pt x="203" y="24"/>
                        </a:lnTo>
                        <a:lnTo>
                          <a:pt x="192" y="27"/>
                        </a:lnTo>
                        <a:lnTo>
                          <a:pt x="180" y="31"/>
                        </a:lnTo>
                        <a:lnTo>
                          <a:pt x="151" y="38"/>
                        </a:lnTo>
                        <a:lnTo>
                          <a:pt x="134" y="40"/>
                        </a:lnTo>
                        <a:lnTo>
                          <a:pt x="117" y="42"/>
                        </a:lnTo>
                        <a:lnTo>
                          <a:pt x="88" y="50"/>
                        </a:lnTo>
                        <a:lnTo>
                          <a:pt x="76" y="49"/>
                        </a:lnTo>
                        <a:lnTo>
                          <a:pt x="65" y="45"/>
                        </a:lnTo>
                        <a:lnTo>
                          <a:pt x="56" y="38"/>
                        </a:lnTo>
                        <a:lnTo>
                          <a:pt x="48" y="32"/>
                        </a:lnTo>
                        <a:lnTo>
                          <a:pt x="25" y="16"/>
                        </a:lnTo>
                        <a:lnTo>
                          <a:pt x="1" y="3"/>
                        </a:lnTo>
                        <a:lnTo>
                          <a:pt x="0" y="1"/>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1" name="Freeform 71">
                    <a:extLst>
                      <a:ext uri="{FF2B5EF4-FFF2-40B4-BE49-F238E27FC236}">
                        <a16:creationId xmlns:a16="http://schemas.microsoft.com/office/drawing/2014/main" id="{B78A461D-35F6-3D51-66B9-376B6884B3ED}"/>
                      </a:ext>
                    </a:extLst>
                  </p:cNvPr>
                  <p:cNvSpPr>
                    <a:spLocks/>
                  </p:cNvSpPr>
                  <p:nvPr/>
                </p:nvSpPr>
                <p:spPr bwMode="auto">
                  <a:xfrm>
                    <a:off x="1425937" y="1832728"/>
                    <a:ext cx="35405" cy="35405"/>
                  </a:xfrm>
                  <a:custGeom>
                    <a:avLst/>
                    <a:gdLst>
                      <a:gd name="T0" fmla="*/ 68 w 71"/>
                      <a:gd name="T1" fmla="*/ 0 h 71"/>
                      <a:gd name="T2" fmla="*/ 69 w 71"/>
                      <a:gd name="T3" fmla="*/ 2 h 71"/>
                      <a:gd name="T4" fmla="*/ 69 w 71"/>
                      <a:gd name="T5" fmla="*/ 3 h 71"/>
                      <a:gd name="T6" fmla="*/ 71 w 71"/>
                      <a:gd name="T7" fmla="*/ 14 h 71"/>
                      <a:gd name="T8" fmla="*/ 69 w 71"/>
                      <a:gd name="T9" fmla="*/ 24 h 71"/>
                      <a:gd name="T10" fmla="*/ 67 w 71"/>
                      <a:gd name="T11" fmla="*/ 35 h 71"/>
                      <a:gd name="T12" fmla="*/ 60 w 71"/>
                      <a:gd name="T13" fmla="*/ 43 h 71"/>
                      <a:gd name="T14" fmla="*/ 49 w 71"/>
                      <a:gd name="T15" fmla="*/ 49 h 71"/>
                      <a:gd name="T16" fmla="*/ 36 w 71"/>
                      <a:gd name="T17" fmla="*/ 53 h 71"/>
                      <a:gd name="T18" fmla="*/ 27 w 71"/>
                      <a:gd name="T19" fmla="*/ 55 h 71"/>
                      <a:gd name="T20" fmla="*/ 18 w 71"/>
                      <a:gd name="T21" fmla="*/ 57 h 71"/>
                      <a:gd name="T22" fmla="*/ 10 w 71"/>
                      <a:gd name="T23" fmla="*/ 63 h 71"/>
                      <a:gd name="T24" fmla="*/ 3 w 71"/>
                      <a:gd name="T25" fmla="*/ 69 h 71"/>
                      <a:gd name="T26" fmla="*/ 3 w 71"/>
                      <a:gd name="T27" fmla="*/ 71 h 71"/>
                      <a:gd name="T28" fmla="*/ 0 w 71"/>
                      <a:gd name="T29" fmla="*/ 71 h 71"/>
                      <a:gd name="T30" fmla="*/ 0 w 71"/>
                      <a:gd name="T31" fmla="*/ 71 h 71"/>
                      <a:gd name="T32" fmla="*/ 0 w 71"/>
                      <a:gd name="T33" fmla="*/ 69 h 71"/>
                      <a:gd name="T34" fmla="*/ 6 w 71"/>
                      <a:gd name="T35" fmla="*/ 60 h 71"/>
                      <a:gd name="T36" fmla="*/ 15 w 71"/>
                      <a:gd name="T37" fmla="*/ 55 h 71"/>
                      <a:gd name="T38" fmla="*/ 24 w 71"/>
                      <a:gd name="T39" fmla="*/ 52 h 71"/>
                      <a:gd name="T40" fmla="*/ 35 w 71"/>
                      <a:gd name="T41" fmla="*/ 49 h 71"/>
                      <a:gd name="T42" fmla="*/ 44 w 71"/>
                      <a:gd name="T43" fmla="*/ 47 h 71"/>
                      <a:gd name="T44" fmla="*/ 53 w 71"/>
                      <a:gd name="T45" fmla="*/ 43 h 71"/>
                      <a:gd name="T46" fmla="*/ 60 w 71"/>
                      <a:gd name="T47" fmla="*/ 36 h 71"/>
                      <a:gd name="T48" fmla="*/ 64 w 71"/>
                      <a:gd name="T49" fmla="*/ 28 h 71"/>
                      <a:gd name="T50" fmla="*/ 67 w 71"/>
                      <a:gd name="T51" fmla="*/ 15 h 71"/>
                      <a:gd name="T52" fmla="*/ 65 w 71"/>
                      <a:gd name="T53" fmla="*/ 3 h 71"/>
                      <a:gd name="T54" fmla="*/ 67 w 71"/>
                      <a:gd name="T55" fmla="*/ 2 h 71"/>
                      <a:gd name="T56" fmla="*/ 68 w 71"/>
                      <a:gd name="T5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71">
                        <a:moveTo>
                          <a:pt x="68" y="0"/>
                        </a:moveTo>
                        <a:lnTo>
                          <a:pt x="69" y="2"/>
                        </a:lnTo>
                        <a:lnTo>
                          <a:pt x="69" y="3"/>
                        </a:lnTo>
                        <a:lnTo>
                          <a:pt x="71" y="14"/>
                        </a:lnTo>
                        <a:lnTo>
                          <a:pt x="69" y="24"/>
                        </a:lnTo>
                        <a:lnTo>
                          <a:pt x="67" y="35"/>
                        </a:lnTo>
                        <a:lnTo>
                          <a:pt x="60" y="43"/>
                        </a:lnTo>
                        <a:lnTo>
                          <a:pt x="49" y="49"/>
                        </a:lnTo>
                        <a:lnTo>
                          <a:pt x="36" y="53"/>
                        </a:lnTo>
                        <a:lnTo>
                          <a:pt x="27" y="55"/>
                        </a:lnTo>
                        <a:lnTo>
                          <a:pt x="18" y="57"/>
                        </a:lnTo>
                        <a:lnTo>
                          <a:pt x="10" y="63"/>
                        </a:lnTo>
                        <a:lnTo>
                          <a:pt x="3" y="69"/>
                        </a:lnTo>
                        <a:lnTo>
                          <a:pt x="3" y="71"/>
                        </a:lnTo>
                        <a:lnTo>
                          <a:pt x="0" y="71"/>
                        </a:lnTo>
                        <a:lnTo>
                          <a:pt x="0" y="71"/>
                        </a:lnTo>
                        <a:lnTo>
                          <a:pt x="0" y="69"/>
                        </a:lnTo>
                        <a:lnTo>
                          <a:pt x="6" y="60"/>
                        </a:lnTo>
                        <a:lnTo>
                          <a:pt x="15" y="55"/>
                        </a:lnTo>
                        <a:lnTo>
                          <a:pt x="24" y="52"/>
                        </a:lnTo>
                        <a:lnTo>
                          <a:pt x="35" y="49"/>
                        </a:lnTo>
                        <a:lnTo>
                          <a:pt x="44" y="47"/>
                        </a:lnTo>
                        <a:lnTo>
                          <a:pt x="53" y="43"/>
                        </a:lnTo>
                        <a:lnTo>
                          <a:pt x="60" y="36"/>
                        </a:lnTo>
                        <a:lnTo>
                          <a:pt x="64" y="28"/>
                        </a:lnTo>
                        <a:lnTo>
                          <a:pt x="67" y="15"/>
                        </a:lnTo>
                        <a:lnTo>
                          <a:pt x="65" y="3"/>
                        </a:lnTo>
                        <a:lnTo>
                          <a:pt x="67" y="2"/>
                        </a:lnTo>
                        <a:lnTo>
                          <a:pt x="6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2" name="Freeform 72">
                    <a:extLst>
                      <a:ext uri="{FF2B5EF4-FFF2-40B4-BE49-F238E27FC236}">
                        <a16:creationId xmlns:a16="http://schemas.microsoft.com/office/drawing/2014/main" id="{8B79C945-602A-3BCD-7BAB-52C189020CDC}"/>
                      </a:ext>
                    </a:extLst>
                  </p:cNvPr>
                  <p:cNvSpPr>
                    <a:spLocks/>
                  </p:cNvSpPr>
                  <p:nvPr/>
                </p:nvSpPr>
                <p:spPr bwMode="auto">
                  <a:xfrm>
                    <a:off x="1515697" y="1646228"/>
                    <a:ext cx="15459" cy="26928"/>
                  </a:xfrm>
                  <a:custGeom>
                    <a:avLst/>
                    <a:gdLst>
                      <a:gd name="T0" fmla="*/ 2 w 31"/>
                      <a:gd name="T1" fmla="*/ 0 h 54"/>
                      <a:gd name="T2" fmla="*/ 3 w 31"/>
                      <a:gd name="T3" fmla="*/ 0 h 54"/>
                      <a:gd name="T4" fmla="*/ 4 w 31"/>
                      <a:gd name="T5" fmla="*/ 1 h 54"/>
                      <a:gd name="T6" fmla="*/ 10 w 31"/>
                      <a:gd name="T7" fmla="*/ 17 h 54"/>
                      <a:gd name="T8" fmla="*/ 15 w 31"/>
                      <a:gd name="T9" fmla="*/ 31 h 54"/>
                      <a:gd name="T10" fmla="*/ 19 w 31"/>
                      <a:gd name="T11" fmla="*/ 38 h 54"/>
                      <a:gd name="T12" fmla="*/ 24 w 31"/>
                      <a:gd name="T13" fmla="*/ 43 h 54"/>
                      <a:gd name="T14" fmla="*/ 30 w 31"/>
                      <a:gd name="T15" fmla="*/ 50 h 54"/>
                      <a:gd name="T16" fmla="*/ 31 w 31"/>
                      <a:gd name="T17" fmla="*/ 51 h 54"/>
                      <a:gd name="T18" fmla="*/ 30 w 31"/>
                      <a:gd name="T19" fmla="*/ 53 h 54"/>
                      <a:gd name="T20" fmla="*/ 28 w 31"/>
                      <a:gd name="T21" fmla="*/ 54 h 54"/>
                      <a:gd name="T22" fmla="*/ 27 w 31"/>
                      <a:gd name="T23" fmla="*/ 53 h 54"/>
                      <a:gd name="T24" fmla="*/ 18 w 31"/>
                      <a:gd name="T25" fmla="*/ 42 h 54"/>
                      <a:gd name="T26" fmla="*/ 11 w 31"/>
                      <a:gd name="T27" fmla="*/ 30 h 54"/>
                      <a:gd name="T28" fmla="*/ 6 w 31"/>
                      <a:gd name="T29" fmla="*/ 17 h 54"/>
                      <a:gd name="T30" fmla="*/ 0 w 31"/>
                      <a:gd name="T31" fmla="*/ 2 h 54"/>
                      <a:gd name="T32" fmla="*/ 0 w 31"/>
                      <a:gd name="T33" fmla="*/ 1 h 54"/>
                      <a:gd name="T34" fmla="*/ 2 w 31"/>
                      <a:gd name="T3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54">
                        <a:moveTo>
                          <a:pt x="2" y="0"/>
                        </a:moveTo>
                        <a:lnTo>
                          <a:pt x="3" y="0"/>
                        </a:lnTo>
                        <a:lnTo>
                          <a:pt x="4" y="1"/>
                        </a:lnTo>
                        <a:lnTo>
                          <a:pt x="10" y="17"/>
                        </a:lnTo>
                        <a:lnTo>
                          <a:pt x="15" y="31"/>
                        </a:lnTo>
                        <a:lnTo>
                          <a:pt x="19" y="38"/>
                        </a:lnTo>
                        <a:lnTo>
                          <a:pt x="24" y="43"/>
                        </a:lnTo>
                        <a:lnTo>
                          <a:pt x="30" y="50"/>
                        </a:lnTo>
                        <a:lnTo>
                          <a:pt x="31" y="51"/>
                        </a:lnTo>
                        <a:lnTo>
                          <a:pt x="30" y="53"/>
                        </a:lnTo>
                        <a:lnTo>
                          <a:pt x="28" y="54"/>
                        </a:lnTo>
                        <a:lnTo>
                          <a:pt x="27" y="53"/>
                        </a:lnTo>
                        <a:lnTo>
                          <a:pt x="18" y="42"/>
                        </a:lnTo>
                        <a:lnTo>
                          <a:pt x="11" y="30"/>
                        </a:lnTo>
                        <a:lnTo>
                          <a:pt x="6" y="17"/>
                        </a:lnTo>
                        <a:lnTo>
                          <a:pt x="0" y="2"/>
                        </a:lnTo>
                        <a:lnTo>
                          <a:pt x="0" y="1"/>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3" name="Freeform 73">
                    <a:extLst>
                      <a:ext uri="{FF2B5EF4-FFF2-40B4-BE49-F238E27FC236}">
                        <a16:creationId xmlns:a16="http://schemas.microsoft.com/office/drawing/2014/main" id="{A22D2FE0-4049-A00C-F92B-46CE97C25BC7}"/>
                      </a:ext>
                    </a:extLst>
                  </p:cNvPr>
                  <p:cNvSpPr>
                    <a:spLocks/>
                  </p:cNvSpPr>
                  <p:nvPr/>
                </p:nvSpPr>
                <p:spPr bwMode="auto">
                  <a:xfrm>
                    <a:off x="1502731" y="1545000"/>
                    <a:ext cx="30917" cy="35904"/>
                  </a:xfrm>
                  <a:custGeom>
                    <a:avLst/>
                    <a:gdLst>
                      <a:gd name="T0" fmla="*/ 3 w 62"/>
                      <a:gd name="T1" fmla="*/ 0 h 72"/>
                      <a:gd name="T2" fmla="*/ 4 w 62"/>
                      <a:gd name="T3" fmla="*/ 1 h 72"/>
                      <a:gd name="T4" fmla="*/ 4 w 62"/>
                      <a:gd name="T5" fmla="*/ 3 h 72"/>
                      <a:gd name="T6" fmla="*/ 7 w 62"/>
                      <a:gd name="T7" fmla="*/ 17 h 72"/>
                      <a:gd name="T8" fmla="*/ 12 w 62"/>
                      <a:gd name="T9" fmla="*/ 31 h 72"/>
                      <a:gd name="T10" fmla="*/ 20 w 62"/>
                      <a:gd name="T11" fmla="*/ 42 h 72"/>
                      <a:gd name="T12" fmla="*/ 28 w 62"/>
                      <a:gd name="T13" fmla="*/ 52 h 72"/>
                      <a:gd name="T14" fmla="*/ 37 w 62"/>
                      <a:gd name="T15" fmla="*/ 61 h 72"/>
                      <a:gd name="T16" fmla="*/ 48 w 62"/>
                      <a:gd name="T17" fmla="*/ 66 h 72"/>
                      <a:gd name="T18" fmla="*/ 60 w 62"/>
                      <a:gd name="T19" fmla="*/ 68 h 72"/>
                      <a:gd name="T20" fmla="*/ 61 w 62"/>
                      <a:gd name="T21" fmla="*/ 68 h 72"/>
                      <a:gd name="T22" fmla="*/ 62 w 62"/>
                      <a:gd name="T23" fmla="*/ 69 h 72"/>
                      <a:gd name="T24" fmla="*/ 62 w 62"/>
                      <a:gd name="T25" fmla="*/ 70 h 72"/>
                      <a:gd name="T26" fmla="*/ 61 w 62"/>
                      <a:gd name="T27" fmla="*/ 72 h 72"/>
                      <a:gd name="T28" fmla="*/ 49 w 62"/>
                      <a:gd name="T29" fmla="*/ 72 h 72"/>
                      <a:gd name="T30" fmla="*/ 37 w 62"/>
                      <a:gd name="T31" fmla="*/ 66 h 72"/>
                      <a:gd name="T32" fmla="*/ 28 w 62"/>
                      <a:gd name="T33" fmla="*/ 58 h 72"/>
                      <a:gd name="T34" fmla="*/ 20 w 62"/>
                      <a:gd name="T35" fmla="*/ 49 h 72"/>
                      <a:gd name="T36" fmla="*/ 11 w 62"/>
                      <a:gd name="T37" fmla="*/ 36 h 72"/>
                      <a:gd name="T38" fmla="*/ 3 w 62"/>
                      <a:gd name="T39" fmla="*/ 19 h 72"/>
                      <a:gd name="T40" fmla="*/ 1 w 62"/>
                      <a:gd name="T41" fmla="*/ 8 h 72"/>
                      <a:gd name="T42" fmla="*/ 1 w 62"/>
                      <a:gd name="T43" fmla="*/ 8 h 72"/>
                      <a:gd name="T44" fmla="*/ 0 w 62"/>
                      <a:gd name="T45" fmla="*/ 7 h 72"/>
                      <a:gd name="T46" fmla="*/ 0 w 62"/>
                      <a:gd name="T47" fmla="*/ 3 h 72"/>
                      <a:gd name="T48" fmla="*/ 1 w 62"/>
                      <a:gd name="T49" fmla="*/ 1 h 72"/>
                      <a:gd name="T50" fmla="*/ 3 w 62"/>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72">
                        <a:moveTo>
                          <a:pt x="3" y="0"/>
                        </a:moveTo>
                        <a:lnTo>
                          <a:pt x="4" y="1"/>
                        </a:lnTo>
                        <a:lnTo>
                          <a:pt x="4" y="3"/>
                        </a:lnTo>
                        <a:lnTo>
                          <a:pt x="7" y="17"/>
                        </a:lnTo>
                        <a:lnTo>
                          <a:pt x="12" y="31"/>
                        </a:lnTo>
                        <a:lnTo>
                          <a:pt x="20" y="42"/>
                        </a:lnTo>
                        <a:lnTo>
                          <a:pt x="28" y="52"/>
                        </a:lnTo>
                        <a:lnTo>
                          <a:pt x="37" y="61"/>
                        </a:lnTo>
                        <a:lnTo>
                          <a:pt x="48" y="66"/>
                        </a:lnTo>
                        <a:lnTo>
                          <a:pt x="60" y="68"/>
                        </a:lnTo>
                        <a:lnTo>
                          <a:pt x="61" y="68"/>
                        </a:lnTo>
                        <a:lnTo>
                          <a:pt x="62" y="69"/>
                        </a:lnTo>
                        <a:lnTo>
                          <a:pt x="62" y="70"/>
                        </a:lnTo>
                        <a:lnTo>
                          <a:pt x="61" y="72"/>
                        </a:lnTo>
                        <a:lnTo>
                          <a:pt x="49" y="72"/>
                        </a:lnTo>
                        <a:lnTo>
                          <a:pt x="37" y="66"/>
                        </a:lnTo>
                        <a:lnTo>
                          <a:pt x="28" y="58"/>
                        </a:lnTo>
                        <a:lnTo>
                          <a:pt x="20" y="49"/>
                        </a:lnTo>
                        <a:lnTo>
                          <a:pt x="11" y="36"/>
                        </a:lnTo>
                        <a:lnTo>
                          <a:pt x="3" y="19"/>
                        </a:lnTo>
                        <a:lnTo>
                          <a:pt x="1" y="8"/>
                        </a:lnTo>
                        <a:lnTo>
                          <a:pt x="1" y="8"/>
                        </a:lnTo>
                        <a:lnTo>
                          <a:pt x="0" y="7"/>
                        </a:lnTo>
                        <a:lnTo>
                          <a:pt x="0" y="3"/>
                        </a:lnTo>
                        <a:lnTo>
                          <a:pt x="1" y="1"/>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4" name="Freeform 74">
                    <a:extLst>
                      <a:ext uri="{FF2B5EF4-FFF2-40B4-BE49-F238E27FC236}">
                        <a16:creationId xmlns:a16="http://schemas.microsoft.com/office/drawing/2014/main" id="{D7C79874-7E45-292B-D179-1FA075F34562}"/>
                      </a:ext>
                    </a:extLst>
                  </p:cNvPr>
                  <p:cNvSpPr>
                    <a:spLocks/>
                  </p:cNvSpPr>
                  <p:nvPr/>
                </p:nvSpPr>
                <p:spPr bwMode="auto">
                  <a:xfrm>
                    <a:off x="1508217" y="1505605"/>
                    <a:ext cx="80285" cy="161068"/>
                  </a:xfrm>
                  <a:custGeom>
                    <a:avLst/>
                    <a:gdLst>
                      <a:gd name="T0" fmla="*/ 4 w 161"/>
                      <a:gd name="T1" fmla="*/ 0 h 323"/>
                      <a:gd name="T2" fmla="*/ 25 w 161"/>
                      <a:gd name="T3" fmla="*/ 22 h 323"/>
                      <a:gd name="T4" fmla="*/ 57 w 161"/>
                      <a:gd name="T5" fmla="*/ 67 h 323"/>
                      <a:gd name="T6" fmla="*/ 90 w 161"/>
                      <a:gd name="T7" fmla="*/ 90 h 323"/>
                      <a:gd name="T8" fmla="*/ 119 w 161"/>
                      <a:gd name="T9" fmla="*/ 102 h 323"/>
                      <a:gd name="T10" fmla="*/ 135 w 161"/>
                      <a:gd name="T11" fmla="*/ 121 h 323"/>
                      <a:gd name="T12" fmla="*/ 140 w 161"/>
                      <a:gd name="T13" fmla="*/ 145 h 323"/>
                      <a:gd name="T14" fmla="*/ 152 w 161"/>
                      <a:gd name="T15" fmla="*/ 166 h 323"/>
                      <a:gd name="T16" fmla="*/ 161 w 161"/>
                      <a:gd name="T17" fmla="*/ 185 h 323"/>
                      <a:gd name="T18" fmla="*/ 160 w 161"/>
                      <a:gd name="T19" fmla="*/ 208 h 323"/>
                      <a:gd name="T20" fmla="*/ 143 w 161"/>
                      <a:gd name="T21" fmla="*/ 237 h 323"/>
                      <a:gd name="T22" fmla="*/ 113 w 161"/>
                      <a:gd name="T23" fmla="*/ 272 h 323"/>
                      <a:gd name="T24" fmla="*/ 100 w 161"/>
                      <a:gd name="T25" fmla="*/ 304 h 323"/>
                      <a:gd name="T26" fmla="*/ 94 w 161"/>
                      <a:gd name="T27" fmla="*/ 319 h 323"/>
                      <a:gd name="T28" fmla="*/ 87 w 161"/>
                      <a:gd name="T29" fmla="*/ 323 h 323"/>
                      <a:gd name="T30" fmla="*/ 86 w 161"/>
                      <a:gd name="T31" fmla="*/ 320 h 323"/>
                      <a:gd name="T32" fmla="*/ 90 w 161"/>
                      <a:gd name="T33" fmla="*/ 317 h 323"/>
                      <a:gd name="T34" fmla="*/ 94 w 161"/>
                      <a:gd name="T35" fmla="*/ 311 h 323"/>
                      <a:gd name="T36" fmla="*/ 96 w 161"/>
                      <a:gd name="T37" fmla="*/ 303 h 323"/>
                      <a:gd name="T38" fmla="*/ 100 w 161"/>
                      <a:gd name="T39" fmla="*/ 291 h 323"/>
                      <a:gd name="T40" fmla="*/ 115 w 161"/>
                      <a:gd name="T41" fmla="*/ 263 h 323"/>
                      <a:gd name="T42" fmla="*/ 141 w 161"/>
                      <a:gd name="T43" fmla="*/ 234 h 323"/>
                      <a:gd name="T44" fmla="*/ 155 w 161"/>
                      <a:gd name="T45" fmla="*/ 209 h 323"/>
                      <a:gd name="T46" fmla="*/ 157 w 161"/>
                      <a:gd name="T47" fmla="*/ 184 h 323"/>
                      <a:gd name="T48" fmla="*/ 147 w 161"/>
                      <a:gd name="T49" fmla="*/ 168 h 323"/>
                      <a:gd name="T50" fmla="*/ 139 w 161"/>
                      <a:gd name="T51" fmla="*/ 156 h 323"/>
                      <a:gd name="T52" fmla="*/ 135 w 161"/>
                      <a:gd name="T53" fmla="*/ 139 h 323"/>
                      <a:gd name="T54" fmla="*/ 129 w 161"/>
                      <a:gd name="T55" fmla="*/ 119 h 323"/>
                      <a:gd name="T56" fmla="*/ 121 w 161"/>
                      <a:gd name="T57" fmla="*/ 108 h 323"/>
                      <a:gd name="T58" fmla="*/ 111 w 161"/>
                      <a:gd name="T59" fmla="*/ 102 h 323"/>
                      <a:gd name="T60" fmla="*/ 80 w 161"/>
                      <a:gd name="T61" fmla="*/ 90 h 323"/>
                      <a:gd name="T62" fmla="*/ 55 w 161"/>
                      <a:gd name="T63" fmla="*/ 72 h 323"/>
                      <a:gd name="T64" fmla="*/ 38 w 161"/>
                      <a:gd name="T65" fmla="*/ 49 h 323"/>
                      <a:gd name="T66" fmla="*/ 18 w 161"/>
                      <a:gd name="T67" fmla="*/ 19 h 323"/>
                      <a:gd name="T68" fmla="*/ 6 w 161"/>
                      <a:gd name="T69" fmla="*/ 9 h 323"/>
                      <a:gd name="T70" fmla="*/ 0 w 161"/>
                      <a:gd name="T71" fmla="*/ 1 h 323"/>
                      <a:gd name="T72" fmla="*/ 2 w 161"/>
                      <a:gd name="T7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 h="323">
                        <a:moveTo>
                          <a:pt x="2" y="0"/>
                        </a:moveTo>
                        <a:lnTo>
                          <a:pt x="4" y="0"/>
                        </a:lnTo>
                        <a:lnTo>
                          <a:pt x="14" y="12"/>
                        </a:lnTo>
                        <a:lnTo>
                          <a:pt x="25" y="22"/>
                        </a:lnTo>
                        <a:lnTo>
                          <a:pt x="45" y="51"/>
                        </a:lnTo>
                        <a:lnTo>
                          <a:pt x="57" y="67"/>
                        </a:lnTo>
                        <a:lnTo>
                          <a:pt x="71" y="80"/>
                        </a:lnTo>
                        <a:lnTo>
                          <a:pt x="90" y="90"/>
                        </a:lnTo>
                        <a:lnTo>
                          <a:pt x="104" y="95"/>
                        </a:lnTo>
                        <a:lnTo>
                          <a:pt x="119" y="102"/>
                        </a:lnTo>
                        <a:lnTo>
                          <a:pt x="131" y="112"/>
                        </a:lnTo>
                        <a:lnTo>
                          <a:pt x="135" y="121"/>
                        </a:lnTo>
                        <a:lnTo>
                          <a:pt x="137" y="133"/>
                        </a:lnTo>
                        <a:lnTo>
                          <a:pt x="140" y="145"/>
                        </a:lnTo>
                        <a:lnTo>
                          <a:pt x="144" y="157"/>
                        </a:lnTo>
                        <a:lnTo>
                          <a:pt x="152" y="166"/>
                        </a:lnTo>
                        <a:lnTo>
                          <a:pt x="158" y="176"/>
                        </a:lnTo>
                        <a:lnTo>
                          <a:pt x="161" y="185"/>
                        </a:lnTo>
                        <a:lnTo>
                          <a:pt x="161" y="197"/>
                        </a:lnTo>
                        <a:lnTo>
                          <a:pt x="160" y="208"/>
                        </a:lnTo>
                        <a:lnTo>
                          <a:pt x="153" y="223"/>
                        </a:lnTo>
                        <a:lnTo>
                          <a:pt x="143" y="237"/>
                        </a:lnTo>
                        <a:lnTo>
                          <a:pt x="131" y="250"/>
                        </a:lnTo>
                        <a:lnTo>
                          <a:pt x="113" y="272"/>
                        </a:lnTo>
                        <a:lnTo>
                          <a:pt x="103" y="298"/>
                        </a:lnTo>
                        <a:lnTo>
                          <a:pt x="100" y="304"/>
                        </a:lnTo>
                        <a:lnTo>
                          <a:pt x="98" y="312"/>
                        </a:lnTo>
                        <a:lnTo>
                          <a:pt x="94" y="319"/>
                        </a:lnTo>
                        <a:lnTo>
                          <a:pt x="88" y="323"/>
                        </a:lnTo>
                        <a:lnTo>
                          <a:pt x="87" y="323"/>
                        </a:lnTo>
                        <a:lnTo>
                          <a:pt x="86" y="321"/>
                        </a:lnTo>
                        <a:lnTo>
                          <a:pt x="86" y="320"/>
                        </a:lnTo>
                        <a:lnTo>
                          <a:pt x="87" y="319"/>
                        </a:lnTo>
                        <a:lnTo>
                          <a:pt x="90" y="317"/>
                        </a:lnTo>
                        <a:lnTo>
                          <a:pt x="92" y="313"/>
                        </a:lnTo>
                        <a:lnTo>
                          <a:pt x="94" y="311"/>
                        </a:lnTo>
                        <a:lnTo>
                          <a:pt x="96" y="305"/>
                        </a:lnTo>
                        <a:lnTo>
                          <a:pt x="96" y="303"/>
                        </a:lnTo>
                        <a:lnTo>
                          <a:pt x="98" y="299"/>
                        </a:lnTo>
                        <a:lnTo>
                          <a:pt x="100" y="291"/>
                        </a:lnTo>
                        <a:lnTo>
                          <a:pt x="103" y="283"/>
                        </a:lnTo>
                        <a:lnTo>
                          <a:pt x="115" y="263"/>
                        </a:lnTo>
                        <a:lnTo>
                          <a:pt x="131" y="245"/>
                        </a:lnTo>
                        <a:lnTo>
                          <a:pt x="141" y="234"/>
                        </a:lnTo>
                        <a:lnTo>
                          <a:pt x="149" y="222"/>
                        </a:lnTo>
                        <a:lnTo>
                          <a:pt x="155" y="209"/>
                        </a:lnTo>
                        <a:lnTo>
                          <a:pt x="157" y="194"/>
                        </a:lnTo>
                        <a:lnTo>
                          <a:pt x="157" y="184"/>
                        </a:lnTo>
                        <a:lnTo>
                          <a:pt x="153" y="176"/>
                        </a:lnTo>
                        <a:lnTo>
                          <a:pt x="147" y="168"/>
                        </a:lnTo>
                        <a:lnTo>
                          <a:pt x="141" y="162"/>
                        </a:lnTo>
                        <a:lnTo>
                          <a:pt x="139" y="156"/>
                        </a:lnTo>
                        <a:lnTo>
                          <a:pt x="136" y="149"/>
                        </a:lnTo>
                        <a:lnTo>
                          <a:pt x="135" y="139"/>
                        </a:lnTo>
                        <a:lnTo>
                          <a:pt x="133" y="128"/>
                        </a:lnTo>
                        <a:lnTo>
                          <a:pt x="129" y="119"/>
                        </a:lnTo>
                        <a:lnTo>
                          <a:pt x="127" y="113"/>
                        </a:lnTo>
                        <a:lnTo>
                          <a:pt x="121" y="108"/>
                        </a:lnTo>
                        <a:lnTo>
                          <a:pt x="116" y="104"/>
                        </a:lnTo>
                        <a:lnTo>
                          <a:pt x="111" y="102"/>
                        </a:lnTo>
                        <a:lnTo>
                          <a:pt x="95" y="95"/>
                        </a:lnTo>
                        <a:lnTo>
                          <a:pt x="80" y="90"/>
                        </a:lnTo>
                        <a:lnTo>
                          <a:pt x="66" y="82"/>
                        </a:lnTo>
                        <a:lnTo>
                          <a:pt x="55" y="72"/>
                        </a:lnTo>
                        <a:lnTo>
                          <a:pt x="46" y="62"/>
                        </a:lnTo>
                        <a:lnTo>
                          <a:pt x="38" y="49"/>
                        </a:lnTo>
                        <a:lnTo>
                          <a:pt x="29" y="34"/>
                        </a:lnTo>
                        <a:lnTo>
                          <a:pt x="18" y="19"/>
                        </a:lnTo>
                        <a:lnTo>
                          <a:pt x="12" y="14"/>
                        </a:lnTo>
                        <a:lnTo>
                          <a:pt x="6" y="9"/>
                        </a:lnTo>
                        <a:lnTo>
                          <a:pt x="0" y="2"/>
                        </a:lnTo>
                        <a:lnTo>
                          <a:pt x="0" y="1"/>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5" name="Freeform 75">
                    <a:extLst>
                      <a:ext uri="{FF2B5EF4-FFF2-40B4-BE49-F238E27FC236}">
                        <a16:creationId xmlns:a16="http://schemas.microsoft.com/office/drawing/2014/main" id="{7F0E2D85-D66E-87E2-4675-EFD5A82926A5}"/>
                      </a:ext>
                    </a:extLst>
                  </p:cNvPr>
                  <p:cNvSpPr>
                    <a:spLocks/>
                  </p:cNvSpPr>
                  <p:nvPr/>
                </p:nvSpPr>
                <p:spPr bwMode="auto">
                  <a:xfrm>
                    <a:off x="1427932" y="1476184"/>
                    <a:ext cx="46376" cy="147604"/>
                  </a:xfrm>
                  <a:custGeom>
                    <a:avLst/>
                    <a:gdLst>
                      <a:gd name="T0" fmla="*/ 92 w 93"/>
                      <a:gd name="T1" fmla="*/ 0 h 296"/>
                      <a:gd name="T2" fmla="*/ 93 w 93"/>
                      <a:gd name="T3" fmla="*/ 0 h 296"/>
                      <a:gd name="T4" fmla="*/ 93 w 93"/>
                      <a:gd name="T5" fmla="*/ 2 h 296"/>
                      <a:gd name="T6" fmla="*/ 93 w 93"/>
                      <a:gd name="T7" fmla="*/ 3 h 296"/>
                      <a:gd name="T8" fmla="*/ 90 w 93"/>
                      <a:gd name="T9" fmla="*/ 10 h 296"/>
                      <a:gd name="T10" fmla="*/ 90 w 93"/>
                      <a:gd name="T11" fmla="*/ 19 h 296"/>
                      <a:gd name="T12" fmla="*/ 92 w 93"/>
                      <a:gd name="T13" fmla="*/ 25 h 296"/>
                      <a:gd name="T14" fmla="*/ 92 w 93"/>
                      <a:gd name="T15" fmla="*/ 37 h 296"/>
                      <a:gd name="T16" fmla="*/ 90 w 93"/>
                      <a:gd name="T17" fmla="*/ 49 h 296"/>
                      <a:gd name="T18" fmla="*/ 86 w 93"/>
                      <a:gd name="T19" fmla="*/ 68 h 296"/>
                      <a:gd name="T20" fmla="*/ 80 w 93"/>
                      <a:gd name="T21" fmla="*/ 86 h 296"/>
                      <a:gd name="T22" fmla="*/ 75 w 93"/>
                      <a:gd name="T23" fmla="*/ 109 h 296"/>
                      <a:gd name="T24" fmla="*/ 71 w 93"/>
                      <a:gd name="T25" fmla="*/ 133 h 296"/>
                      <a:gd name="T26" fmla="*/ 69 w 93"/>
                      <a:gd name="T27" fmla="*/ 147 h 296"/>
                      <a:gd name="T28" fmla="*/ 69 w 93"/>
                      <a:gd name="T29" fmla="*/ 162 h 296"/>
                      <a:gd name="T30" fmla="*/ 73 w 93"/>
                      <a:gd name="T31" fmla="*/ 178 h 296"/>
                      <a:gd name="T32" fmla="*/ 78 w 93"/>
                      <a:gd name="T33" fmla="*/ 192 h 296"/>
                      <a:gd name="T34" fmla="*/ 80 w 93"/>
                      <a:gd name="T35" fmla="*/ 208 h 296"/>
                      <a:gd name="T36" fmla="*/ 75 w 93"/>
                      <a:gd name="T37" fmla="*/ 227 h 296"/>
                      <a:gd name="T38" fmla="*/ 64 w 93"/>
                      <a:gd name="T39" fmla="*/ 243 h 296"/>
                      <a:gd name="T40" fmla="*/ 48 w 93"/>
                      <a:gd name="T41" fmla="*/ 261 h 296"/>
                      <a:gd name="T42" fmla="*/ 32 w 93"/>
                      <a:gd name="T43" fmla="*/ 277 h 296"/>
                      <a:gd name="T44" fmla="*/ 18 w 93"/>
                      <a:gd name="T45" fmla="*/ 288 h 296"/>
                      <a:gd name="T46" fmla="*/ 3 w 93"/>
                      <a:gd name="T47" fmla="*/ 296 h 296"/>
                      <a:gd name="T48" fmla="*/ 2 w 93"/>
                      <a:gd name="T49" fmla="*/ 296 h 296"/>
                      <a:gd name="T50" fmla="*/ 0 w 93"/>
                      <a:gd name="T51" fmla="*/ 294 h 296"/>
                      <a:gd name="T52" fmla="*/ 0 w 93"/>
                      <a:gd name="T53" fmla="*/ 293 h 296"/>
                      <a:gd name="T54" fmla="*/ 0 w 93"/>
                      <a:gd name="T55" fmla="*/ 292 h 296"/>
                      <a:gd name="T56" fmla="*/ 7 w 93"/>
                      <a:gd name="T57" fmla="*/ 289 h 296"/>
                      <a:gd name="T58" fmla="*/ 12 w 93"/>
                      <a:gd name="T59" fmla="*/ 286 h 296"/>
                      <a:gd name="T60" fmla="*/ 19 w 93"/>
                      <a:gd name="T61" fmla="*/ 282 h 296"/>
                      <a:gd name="T62" fmla="*/ 26 w 93"/>
                      <a:gd name="T63" fmla="*/ 277 h 296"/>
                      <a:gd name="T64" fmla="*/ 32 w 93"/>
                      <a:gd name="T65" fmla="*/ 272 h 296"/>
                      <a:gd name="T66" fmla="*/ 37 w 93"/>
                      <a:gd name="T67" fmla="*/ 265 h 296"/>
                      <a:gd name="T68" fmla="*/ 49 w 93"/>
                      <a:gd name="T69" fmla="*/ 253 h 296"/>
                      <a:gd name="T70" fmla="*/ 60 w 93"/>
                      <a:gd name="T71" fmla="*/ 241 h 296"/>
                      <a:gd name="T72" fmla="*/ 69 w 93"/>
                      <a:gd name="T73" fmla="*/ 228 h 296"/>
                      <a:gd name="T74" fmla="*/ 75 w 93"/>
                      <a:gd name="T75" fmla="*/ 212 h 296"/>
                      <a:gd name="T76" fmla="*/ 75 w 93"/>
                      <a:gd name="T77" fmla="*/ 196 h 296"/>
                      <a:gd name="T78" fmla="*/ 71 w 93"/>
                      <a:gd name="T79" fmla="*/ 179 h 296"/>
                      <a:gd name="T80" fmla="*/ 65 w 93"/>
                      <a:gd name="T81" fmla="*/ 166 h 296"/>
                      <a:gd name="T82" fmla="*/ 64 w 93"/>
                      <a:gd name="T83" fmla="*/ 151 h 296"/>
                      <a:gd name="T84" fmla="*/ 68 w 93"/>
                      <a:gd name="T85" fmla="*/ 123 h 296"/>
                      <a:gd name="T86" fmla="*/ 73 w 93"/>
                      <a:gd name="T87" fmla="*/ 96 h 296"/>
                      <a:gd name="T88" fmla="*/ 81 w 93"/>
                      <a:gd name="T89" fmla="*/ 69 h 296"/>
                      <a:gd name="T90" fmla="*/ 86 w 93"/>
                      <a:gd name="T91" fmla="*/ 48 h 296"/>
                      <a:gd name="T92" fmla="*/ 86 w 93"/>
                      <a:gd name="T93" fmla="*/ 25 h 296"/>
                      <a:gd name="T94" fmla="*/ 86 w 93"/>
                      <a:gd name="T95" fmla="*/ 18 h 296"/>
                      <a:gd name="T96" fmla="*/ 86 w 93"/>
                      <a:gd name="T97" fmla="*/ 8 h 296"/>
                      <a:gd name="T98" fmla="*/ 90 w 93"/>
                      <a:gd name="T99" fmla="*/ 0 h 296"/>
                      <a:gd name="T100" fmla="*/ 92 w 93"/>
                      <a:gd name="T10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296">
                        <a:moveTo>
                          <a:pt x="92" y="0"/>
                        </a:moveTo>
                        <a:lnTo>
                          <a:pt x="93" y="0"/>
                        </a:lnTo>
                        <a:lnTo>
                          <a:pt x="93" y="2"/>
                        </a:lnTo>
                        <a:lnTo>
                          <a:pt x="93" y="3"/>
                        </a:lnTo>
                        <a:lnTo>
                          <a:pt x="90" y="10"/>
                        </a:lnTo>
                        <a:lnTo>
                          <a:pt x="90" y="19"/>
                        </a:lnTo>
                        <a:lnTo>
                          <a:pt x="92" y="25"/>
                        </a:lnTo>
                        <a:lnTo>
                          <a:pt x="92" y="37"/>
                        </a:lnTo>
                        <a:lnTo>
                          <a:pt x="90" y="49"/>
                        </a:lnTo>
                        <a:lnTo>
                          <a:pt x="86" y="68"/>
                        </a:lnTo>
                        <a:lnTo>
                          <a:pt x="80" y="86"/>
                        </a:lnTo>
                        <a:lnTo>
                          <a:pt x="75" y="109"/>
                        </a:lnTo>
                        <a:lnTo>
                          <a:pt x="71" y="133"/>
                        </a:lnTo>
                        <a:lnTo>
                          <a:pt x="69" y="147"/>
                        </a:lnTo>
                        <a:lnTo>
                          <a:pt x="69" y="162"/>
                        </a:lnTo>
                        <a:lnTo>
                          <a:pt x="73" y="178"/>
                        </a:lnTo>
                        <a:lnTo>
                          <a:pt x="78" y="192"/>
                        </a:lnTo>
                        <a:lnTo>
                          <a:pt x="80" y="208"/>
                        </a:lnTo>
                        <a:lnTo>
                          <a:pt x="75" y="227"/>
                        </a:lnTo>
                        <a:lnTo>
                          <a:pt x="64" y="243"/>
                        </a:lnTo>
                        <a:lnTo>
                          <a:pt x="48" y="261"/>
                        </a:lnTo>
                        <a:lnTo>
                          <a:pt x="32" y="277"/>
                        </a:lnTo>
                        <a:lnTo>
                          <a:pt x="18" y="288"/>
                        </a:lnTo>
                        <a:lnTo>
                          <a:pt x="3" y="296"/>
                        </a:lnTo>
                        <a:lnTo>
                          <a:pt x="2" y="296"/>
                        </a:lnTo>
                        <a:lnTo>
                          <a:pt x="0" y="294"/>
                        </a:lnTo>
                        <a:lnTo>
                          <a:pt x="0" y="293"/>
                        </a:lnTo>
                        <a:lnTo>
                          <a:pt x="0" y="292"/>
                        </a:lnTo>
                        <a:lnTo>
                          <a:pt x="7" y="289"/>
                        </a:lnTo>
                        <a:lnTo>
                          <a:pt x="12" y="286"/>
                        </a:lnTo>
                        <a:lnTo>
                          <a:pt x="19" y="282"/>
                        </a:lnTo>
                        <a:lnTo>
                          <a:pt x="26" y="277"/>
                        </a:lnTo>
                        <a:lnTo>
                          <a:pt x="32" y="272"/>
                        </a:lnTo>
                        <a:lnTo>
                          <a:pt x="37" y="265"/>
                        </a:lnTo>
                        <a:lnTo>
                          <a:pt x="49" y="253"/>
                        </a:lnTo>
                        <a:lnTo>
                          <a:pt x="60" y="241"/>
                        </a:lnTo>
                        <a:lnTo>
                          <a:pt x="69" y="228"/>
                        </a:lnTo>
                        <a:lnTo>
                          <a:pt x="75" y="212"/>
                        </a:lnTo>
                        <a:lnTo>
                          <a:pt x="75" y="196"/>
                        </a:lnTo>
                        <a:lnTo>
                          <a:pt x="71" y="179"/>
                        </a:lnTo>
                        <a:lnTo>
                          <a:pt x="65" y="166"/>
                        </a:lnTo>
                        <a:lnTo>
                          <a:pt x="64" y="151"/>
                        </a:lnTo>
                        <a:lnTo>
                          <a:pt x="68" y="123"/>
                        </a:lnTo>
                        <a:lnTo>
                          <a:pt x="73" y="96"/>
                        </a:lnTo>
                        <a:lnTo>
                          <a:pt x="81" y="69"/>
                        </a:lnTo>
                        <a:lnTo>
                          <a:pt x="86" y="48"/>
                        </a:lnTo>
                        <a:lnTo>
                          <a:pt x="86" y="25"/>
                        </a:lnTo>
                        <a:lnTo>
                          <a:pt x="86" y="18"/>
                        </a:lnTo>
                        <a:lnTo>
                          <a:pt x="86" y="8"/>
                        </a:lnTo>
                        <a:lnTo>
                          <a:pt x="90" y="0"/>
                        </a:lnTo>
                        <a:lnTo>
                          <a:pt x="9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6" name="Freeform 76">
                    <a:extLst>
                      <a:ext uri="{FF2B5EF4-FFF2-40B4-BE49-F238E27FC236}">
                        <a16:creationId xmlns:a16="http://schemas.microsoft.com/office/drawing/2014/main" id="{4FD49AEB-E8BC-D52C-6E81-3166F7F0F241}"/>
                      </a:ext>
                    </a:extLst>
                  </p:cNvPr>
                  <p:cNvSpPr>
                    <a:spLocks/>
                  </p:cNvSpPr>
                  <p:nvPr/>
                </p:nvSpPr>
                <p:spPr bwMode="auto">
                  <a:xfrm>
                    <a:off x="1465830" y="1573922"/>
                    <a:ext cx="27427" cy="8976"/>
                  </a:xfrm>
                  <a:custGeom>
                    <a:avLst/>
                    <a:gdLst>
                      <a:gd name="T0" fmla="*/ 2 w 55"/>
                      <a:gd name="T1" fmla="*/ 0 h 18"/>
                      <a:gd name="T2" fmla="*/ 4 w 55"/>
                      <a:gd name="T3" fmla="*/ 2 h 18"/>
                      <a:gd name="T4" fmla="*/ 9 w 55"/>
                      <a:gd name="T5" fmla="*/ 8 h 18"/>
                      <a:gd name="T6" fmla="*/ 20 w 55"/>
                      <a:gd name="T7" fmla="*/ 12 h 18"/>
                      <a:gd name="T8" fmla="*/ 32 w 55"/>
                      <a:gd name="T9" fmla="*/ 14 h 18"/>
                      <a:gd name="T10" fmla="*/ 44 w 55"/>
                      <a:gd name="T11" fmla="*/ 14 h 18"/>
                      <a:gd name="T12" fmla="*/ 53 w 55"/>
                      <a:gd name="T13" fmla="*/ 12 h 18"/>
                      <a:gd name="T14" fmla="*/ 54 w 55"/>
                      <a:gd name="T15" fmla="*/ 12 h 18"/>
                      <a:gd name="T16" fmla="*/ 55 w 55"/>
                      <a:gd name="T17" fmla="*/ 12 h 18"/>
                      <a:gd name="T18" fmla="*/ 55 w 55"/>
                      <a:gd name="T19" fmla="*/ 15 h 18"/>
                      <a:gd name="T20" fmla="*/ 54 w 55"/>
                      <a:gd name="T21" fmla="*/ 15 h 18"/>
                      <a:gd name="T22" fmla="*/ 44 w 55"/>
                      <a:gd name="T23" fmla="*/ 18 h 18"/>
                      <a:gd name="T24" fmla="*/ 32 w 55"/>
                      <a:gd name="T25" fmla="*/ 18 h 18"/>
                      <a:gd name="T26" fmla="*/ 18 w 55"/>
                      <a:gd name="T27" fmla="*/ 16 h 18"/>
                      <a:gd name="T28" fmla="*/ 6 w 55"/>
                      <a:gd name="T29" fmla="*/ 11 h 18"/>
                      <a:gd name="T30" fmla="*/ 0 w 55"/>
                      <a:gd name="T31" fmla="*/ 3 h 18"/>
                      <a:gd name="T32" fmla="*/ 0 w 55"/>
                      <a:gd name="T33" fmla="*/ 2 h 18"/>
                      <a:gd name="T34" fmla="*/ 1 w 55"/>
                      <a:gd name="T35" fmla="*/ 0 h 18"/>
                      <a:gd name="T36" fmla="*/ 2 w 55"/>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8">
                        <a:moveTo>
                          <a:pt x="2" y="0"/>
                        </a:moveTo>
                        <a:lnTo>
                          <a:pt x="4" y="2"/>
                        </a:lnTo>
                        <a:lnTo>
                          <a:pt x="9" y="8"/>
                        </a:lnTo>
                        <a:lnTo>
                          <a:pt x="20" y="12"/>
                        </a:lnTo>
                        <a:lnTo>
                          <a:pt x="32" y="14"/>
                        </a:lnTo>
                        <a:lnTo>
                          <a:pt x="44" y="14"/>
                        </a:lnTo>
                        <a:lnTo>
                          <a:pt x="53" y="12"/>
                        </a:lnTo>
                        <a:lnTo>
                          <a:pt x="54" y="12"/>
                        </a:lnTo>
                        <a:lnTo>
                          <a:pt x="55" y="12"/>
                        </a:lnTo>
                        <a:lnTo>
                          <a:pt x="55" y="15"/>
                        </a:lnTo>
                        <a:lnTo>
                          <a:pt x="54" y="15"/>
                        </a:lnTo>
                        <a:lnTo>
                          <a:pt x="44" y="18"/>
                        </a:lnTo>
                        <a:lnTo>
                          <a:pt x="32" y="18"/>
                        </a:lnTo>
                        <a:lnTo>
                          <a:pt x="18" y="16"/>
                        </a:lnTo>
                        <a:lnTo>
                          <a:pt x="6" y="11"/>
                        </a:lnTo>
                        <a:lnTo>
                          <a:pt x="0" y="3"/>
                        </a:lnTo>
                        <a:lnTo>
                          <a:pt x="0" y="2"/>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7" name="Freeform 77">
                    <a:extLst>
                      <a:ext uri="{FF2B5EF4-FFF2-40B4-BE49-F238E27FC236}">
                        <a16:creationId xmlns:a16="http://schemas.microsoft.com/office/drawing/2014/main" id="{8003ADE4-E08E-B1DC-A68C-9A3775BCAFD4}"/>
                      </a:ext>
                    </a:extLst>
                  </p:cNvPr>
                  <p:cNvSpPr>
                    <a:spLocks/>
                  </p:cNvSpPr>
                  <p:nvPr/>
                </p:nvSpPr>
                <p:spPr bwMode="auto">
                  <a:xfrm>
                    <a:off x="1470817" y="1487155"/>
                    <a:ext cx="28424" cy="16456"/>
                  </a:xfrm>
                  <a:custGeom>
                    <a:avLst/>
                    <a:gdLst>
                      <a:gd name="T0" fmla="*/ 56 w 57"/>
                      <a:gd name="T1" fmla="*/ 0 h 33"/>
                      <a:gd name="T2" fmla="*/ 57 w 57"/>
                      <a:gd name="T3" fmla="*/ 0 h 33"/>
                      <a:gd name="T4" fmla="*/ 57 w 57"/>
                      <a:gd name="T5" fmla="*/ 2 h 33"/>
                      <a:gd name="T6" fmla="*/ 57 w 57"/>
                      <a:gd name="T7" fmla="*/ 3 h 33"/>
                      <a:gd name="T8" fmla="*/ 56 w 57"/>
                      <a:gd name="T9" fmla="*/ 3 h 33"/>
                      <a:gd name="T10" fmla="*/ 48 w 57"/>
                      <a:gd name="T11" fmla="*/ 5 h 33"/>
                      <a:gd name="T12" fmla="*/ 41 w 57"/>
                      <a:gd name="T13" fmla="*/ 9 h 33"/>
                      <a:gd name="T14" fmla="*/ 36 w 57"/>
                      <a:gd name="T15" fmla="*/ 15 h 33"/>
                      <a:gd name="T16" fmla="*/ 30 w 57"/>
                      <a:gd name="T17" fmla="*/ 23 h 33"/>
                      <a:gd name="T18" fmla="*/ 24 w 57"/>
                      <a:gd name="T19" fmla="*/ 29 h 33"/>
                      <a:gd name="T20" fmla="*/ 18 w 57"/>
                      <a:gd name="T21" fmla="*/ 33 h 33"/>
                      <a:gd name="T22" fmla="*/ 10 w 57"/>
                      <a:gd name="T23" fmla="*/ 33 h 33"/>
                      <a:gd name="T24" fmla="*/ 2 w 57"/>
                      <a:gd name="T25" fmla="*/ 29 h 33"/>
                      <a:gd name="T26" fmla="*/ 0 w 57"/>
                      <a:gd name="T27" fmla="*/ 26 h 33"/>
                      <a:gd name="T28" fmla="*/ 2 w 57"/>
                      <a:gd name="T29" fmla="*/ 25 h 33"/>
                      <a:gd name="T30" fmla="*/ 3 w 57"/>
                      <a:gd name="T31" fmla="*/ 25 h 33"/>
                      <a:gd name="T32" fmla="*/ 4 w 57"/>
                      <a:gd name="T33" fmla="*/ 25 h 33"/>
                      <a:gd name="T34" fmla="*/ 12 w 57"/>
                      <a:gd name="T35" fmla="*/ 29 h 33"/>
                      <a:gd name="T36" fmla="*/ 20 w 57"/>
                      <a:gd name="T37" fmla="*/ 27 h 33"/>
                      <a:gd name="T38" fmla="*/ 27 w 57"/>
                      <a:gd name="T39" fmla="*/ 22 h 33"/>
                      <a:gd name="T40" fmla="*/ 34 w 57"/>
                      <a:gd name="T41" fmla="*/ 14 h 33"/>
                      <a:gd name="T42" fmla="*/ 40 w 57"/>
                      <a:gd name="T43" fmla="*/ 6 h 33"/>
                      <a:gd name="T44" fmla="*/ 48 w 57"/>
                      <a:gd name="T45" fmla="*/ 1 h 33"/>
                      <a:gd name="T46" fmla="*/ 56 w 5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33">
                        <a:moveTo>
                          <a:pt x="56" y="0"/>
                        </a:moveTo>
                        <a:lnTo>
                          <a:pt x="57" y="0"/>
                        </a:lnTo>
                        <a:lnTo>
                          <a:pt x="57" y="2"/>
                        </a:lnTo>
                        <a:lnTo>
                          <a:pt x="57" y="3"/>
                        </a:lnTo>
                        <a:lnTo>
                          <a:pt x="56" y="3"/>
                        </a:lnTo>
                        <a:lnTo>
                          <a:pt x="48" y="5"/>
                        </a:lnTo>
                        <a:lnTo>
                          <a:pt x="41" y="9"/>
                        </a:lnTo>
                        <a:lnTo>
                          <a:pt x="36" y="15"/>
                        </a:lnTo>
                        <a:lnTo>
                          <a:pt x="30" y="23"/>
                        </a:lnTo>
                        <a:lnTo>
                          <a:pt x="24" y="29"/>
                        </a:lnTo>
                        <a:lnTo>
                          <a:pt x="18" y="33"/>
                        </a:lnTo>
                        <a:lnTo>
                          <a:pt x="10" y="33"/>
                        </a:lnTo>
                        <a:lnTo>
                          <a:pt x="2" y="29"/>
                        </a:lnTo>
                        <a:lnTo>
                          <a:pt x="0" y="26"/>
                        </a:lnTo>
                        <a:lnTo>
                          <a:pt x="2" y="25"/>
                        </a:lnTo>
                        <a:lnTo>
                          <a:pt x="3" y="25"/>
                        </a:lnTo>
                        <a:lnTo>
                          <a:pt x="4" y="25"/>
                        </a:lnTo>
                        <a:lnTo>
                          <a:pt x="12" y="29"/>
                        </a:lnTo>
                        <a:lnTo>
                          <a:pt x="20" y="27"/>
                        </a:lnTo>
                        <a:lnTo>
                          <a:pt x="27" y="22"/>
                        </a:lnTo>
                        <a:lnTo>
                          <a:pt x="34" y="14"/>
                        </a:lnTo>
                        <a:lnTo>
                          <a:pt x="40" y="6"/>
                        </a:lnTo>
                        <a:lnTo>
                          <a:pt x="48" y="1"/>
                        </a:lnTo>
                        <a:lnTo>
                          <a:pt x="5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8" name="Freeform 78">
                    <a:extLst>
                      <a:ext uri="{FF2B5EF4-FFF2-40B4-BE49-F238E27FC236}">
                        <a16:creationId xmlns:a16="http://schemas.microsoft.com/office/drawing/2014/main" id="{8BF0404A-F630-3E18-6E52-35515EBCD43A}"/>
                      </a:ext>
                    </a:extLst>
                  </p:cNvPr>
                  <p:cNvSpPr>
                    <a:spLocks/>
                  </p:cNvSpPr>
                  <p:nvPr/>
                </p:nvSpPr>
                <p:spPr bwMode="auto">
                  <a:xfrm>
                    <a:off x="1586507" y="1661687"/>
                    <a:ext cx="95743" cy="137631"/>
                  </a:xfrm>
                  <a:custGeom>
                    <a:avLst/>
                    <a:gdLst>
                      <a:gd name="T0" fmla="*/ 32 w 192"/>
                      <a:gd name="T1" fmla="*/ 2 h 276"/>
                      <a:gd name="T2" fmla="*/ 58 w 192"/>
                      <a:gd name="T3" fmla="*/ 18 h 276"/>
                      <a:gd name="T4" fmla="*/ 73 w 192"/>
                      <a:gd name="T5" fmla="*/ 45 h 276"/>
                      <a:gd name="T6" fmla="*/ 64 w 192"/>
                      <a:gd name="T7" fmla="*/ 75 h 276"/>
                      <a:gd name="T8" fmla="*/ 37 w 192"/>
                      <a:gd name="T9" fmla="*/ 109 h 276"/>
                      <a:gd name="T10" fmla="*/ 17 w 192"/>
                      <a:gd name="T11" fmla="*/ 146 h 276"/>
                      <a:gd name="T12" fmla="*/ 15 w 192"/>
                      <a:gd name="T13" fmla="*/ 182 h 276"/>
                      <a:gd name="T14" fmla="*/ 29 w 192"/>
                      <a:gd name="T15" fmla="*/ 215 h 276"/>
                      <a:gd name="T16" fmla="*/ 48 w 192"/>
                      <a:gd name="T17" fmla="*/ 232 h 276"/>
                      <a:gd name="T18" fmla="*/ 62 w 192"/>
                      <a:gd name="T19" fmla="*/ 237 h 276"/>
                      <a:gd name="T20" fmla="*/ 74 w 192"/>
                      <a:gd name="T21" fmla="*/ 234 h 276"/>
                      <a:gd name="T22" fmla="*/ 85 w 192"/>
                      <a:gd name="T23" fmla="*/ 230 h 276"/>
                      <a:gd name="T24" fmla="*/ 92 w 192"/>
                      <a:gd name="T25" fmla="*/ 232 h 276"/>
                      <a:gd name="T26" fmla="*/ 98 w 192"/>
                      <a:gd name="T27" fmla="*/ 237 h 276"/>
                      <a:gd name="T28" fmla="*/ 110 w 192"/>
                      <a:gd name="T29" fmla="*/ 241 h 276"/>
                      <a:gd name="T30" fmla="*/ 129 w 192"/>
                      <a:gd name="T31" fmla="*/ 228 h 276"/>
                      <a:gd name="T32" fmla="*/ 146 w 192"/>
                      <a:gd name="T33" fmla="*/ 207 h 276"/>
                      <a:gd name="T34" fmla="*/ 164 w 192"/>
                      <a:gd name="T35" fmla="*/ 199 h 276"/>
                      <a:gd name="T36" fmla="*/ 182 w 192"/>
                      <a:gd name="T37" fmla="*/ 208 h 276"/>
                      <a:gd name="T38" fmla="*/ 188 w 192"/>
                      <a:gd name="T39" fmla="*/ 239 h 276"/>
                      <a:gd name="T40" fmla="*/ 191 w 192"/>
                      <a:gd name="T41" fmla="*/ 260 h 276"/>
                      <a:gd name="T42" fmla="*/ 192 w 192"/>
                      <a:gd name="T43" fmla="*/ 267 h 276"/>
                      <a:gd name="T44" fmla="*/ 192 w 192"/>
                      <a:gd name="T45" fmla="*/ 273 h 276"/>
                      <a:gd name="T46" fmla="*/ 188 w 192"/>
                      <a:gd name="T47" fmla="*/ 276 h 276"/>
                      <a:gd name="T48" fmla="*/ 187 w 192"/>
                      <a:gd name="T49" fmla="*/ 275 h 276"/>
                      <a:gd name="T50" fmla="*/ 188 w 192"/>
                      <a:gd name="T51" fmla="*/ 271 h 276"/>
                      <a:gd name="T52" fmla="*/ 188 w 192"/>
                      <a:gd name="T53" fmla="*/ 264 h 276"/>
                      <a:gd name="T54" fmla="*/ 187 w 192"/>
                      <a:gd name="T55" fmla="*/ 257 h 276"/>
                      <a:gd name="T56" fmla="*/ 186 w 192"/>
                      <a:gd name="T57" fmla="*/ 252 h 276"/>
                      <a:gd name="T58" fmla="*/ 184 w 192"/>
                      <a:gd name="T59" fmla="*/ 236 h 276"/>
                      <a:gd name="T60" fmla="*/ 182 w 192"/>
                      <a:gd name="T61" fmla="*/ 219 h 276"/>
                      <a:gd name="T62" fmla="*/ 172 w 192"/>
                      <a:gd name="T63" fmla="*/ 204 h 276"/>
                      <a:gd name="T64" fmla="*/ 154 w 192"/>
                      <a:gd name="T65" fmla="*/ 206 h 276"/>
                      <a:gd name="T66" fmla="*/ 137 w 192"/>
                      <a:gd name="T67" fmla="*/ 223 h 276"/>
                      <a:gd name="T68" fmla="*/ 119 w 192"/>
                      <a:gd name="T69" fmla="*/ 240 h 276"/>
                      <a:gd name="T70" fmla="*/ 113 w 192"/>
                      <a:gd name="T71" fmla="*/ 245 h 276"/>
                      <a:gd name="T72" fmla="*/ 106 w 192"/>
                      <a:gd name="T73" fmla="*/ 245 h 276"/>
                      <a:gd name="T74" fmla="*/ 98 w 192"/>
                      <a:gd name="T75" fmla="*/ 243 h 276"/>
                      <a:gd name="T76" fmla="*/ 90 w 192"/>
                      <a:gd name="T77" fmla="*/ 236 h 276"/>
                      <a:gd name="T78" fmla="*/ 82 w 192"/>
                      <a:gd name="T79" fmla="*/ 235 h 276"/>
                      <a:gd name="T80" fmla="*/ 74 w 192"/>
                      <a:gd name="T81" fmla="*/ 239 h 276"/>
                      <a:gd name="T82" fmla="*/ 53 w 192"/>
                      <a:gd name="T83" fmla="*/ 239 h 276"/>
                      <a:gd name="T84" fmla="*/ 35 w 192"/>
                      <a:gd name="T85" fmla="*/ 226 h 276"/>
                      <a:gd name="T86" fmla="*/ 13 w 192"/>
                      <a:gd name="T87" fmla="*/ 191 h 276"/>
                      <a:gd name="T88" fmla="*/ 12 w 192"/>
                      <a:gd name="T89" fmla="*/ 151 h 276"/>
                      <a:gd name="T90" fmla="*/ 29 w 192"/>
                      <a:gd name="T91" fmla="*/ 112 h 276"/>
                      <a:gd name="T92" fmla="*/ 56 w 192"/>
                      <a:gd name="T93" fmla="*/ 77 h 276"/>
                      <a:gd name="T94" fmla="*/ 68 w 192"/>
                      <a:gd name="T95" fmla="*/ 59 h 276"/>
                      <a:gd name="T96" fmla="*/ 66 w 192"/>
                      <a:gd name="T97" fmla="*/ 34 h 276"/>
                      <a:gd name="T98" fmla="*/ 45 w 192"/>
                      <a:gd name="T99" fmla="*/ 12 h 276"/>
                      <a:gd name="T100" fmla="*/ 16 w 192"/>
                      <a:gd name="T101" fmla="*/ 4 h 276"/>
                      <a:gd name="T102" fmla="*/ 1 w 192"/>
                      <a:gd name="T103" fmla="*/ 8 h 276"/>
                      <a:gd name="T104" fmla="*/ 0 w 192"/>
                      <a:gd name="T105" fmla="*/ 6 h 276"/>
                      <a:gd name="T106" fmla="*/ 16 w 192"/>
                      <a:gd name="T10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276">
                        <a:moveTo>
                          <a:pt x="16" y="0"/>
                        </a:moveTo>
                        <a:lnTo>
                          <a:pt x="32" y="2"/>
                        </a:lnTo>
                        <a:lnTo>
                          <a:pt x="47" y="8"/>
                        </a:lnTo>
                        <a:lnTo>
                          <a:pt x="58" y="18"/>
                        </a:lnTo>
                        <a:lnTo>
                          <a:pt x="69" y="31"/>
                        </a:lnTo>
                        <a:lnTo>
                          <a:pt x="73" y="45"/>
                        </a:lnTo>
                        <a:lnTo>
                          <a:pt x="72" y="60"/>
                        </a:lnTo>
                        <a:lnTo>
                          <a:pt x="64" y="75"/>
                        </a:lnTo>
                        <a:lnTo>
                          <a:pt x="50" y="92"/>
                        </a:lnTo>
                        <a:lnTo>
                          <a:pt x="37" y="109"/>
                        </a:lnTo>
                        <a:lnTo>
                          <a:pt x="25" y="126"/>
                        </a:lnTo>
                        <a:lnTo>
                          <a:pt x="17" y="146"/>
                        </a:lnTo>
                        <a:lnTo>
                          <a:pt x="13" y="165"/>
                        </a:lnTo>
                        <a:lnTo>
                          <a:pt x="15" y="182"/>
                        </a:lnTo>
                        <a:lnTo>
                          <a:pt x="20" y="199"/>
                        </a:lnTo>
                        <a:lnTo>
                          <a:pt x="29" y="215"/>
                        </a:lnTo>
                        <a:lnTo>
                          <a:pt x="43" y="227"/>
                        </a:lnTo>
                        <a:lnTo>
                          <a:pt x="48" y="232"/>
                        </a:lnTo>
                        <a:lnTo>
                          <a:pt x="56" y="236"/>
                        </a:lnTo>
                        <a:lnTo>
                          <a:pt x="62" y="237"/>
                        </a:lnTo>
                        <a:lnTo>
                          <a:pt x="70" y="236"/>
                        </a:lnTo>
                        <a:lnTo>
                          <a:pt x="74" y="234"/>
                        </a:lnTo>
                        <a:lnTo>
                          <a:pt x="80" y="231"/>
                        </a:lnTo>
                        <a:lnTo>
                          <a:pt x="85" y="230"/>
                        </a:lnTo>
                        <a:lnTo>
                          <a:pt x="88" y="231"/>
                        </a:lnTo>
                        <a:lnTo>
                          <a:pt x="92" y="232"/>
                        </a:lnTo>
                        <a:lnTo>
                          <a:pt x="94" y="235"/>
                        </a:lnTo>
                        <a:lnTo>
                          <a:pt x="98" y="237"/>
                        </a:lnTo>
                        <a:lnTo>
                          <a:pt x="101" y="240"/>
                        </a:lnTo>
                        <a:lnTo>
                          <a:pt x="110" y="241"/>
                        </a:lnTo>
                        <a:lnTo>
                          <a:pt x="119" y="236"/>
                        </a:lnTo>
                        <a:lnTo>
                          <a:pt x="129" y="228"/>
                        </a:lnTo>
                        <a:lnTo>
                          <a:pt x="138" y="218"/>
                        </a:lnTo>
                        <a:lnTo>
                          <a:pt x="146" y="207"/>
                        </a:lnTo>
                        <a:lnTo>
                          <a:pt x="154" y="202"/>
                        </a:lnTo>
                        <a:lnTo>
                          <a:pt x="164" y="199"/>
                        </a:lnTo>
                        <a:lnTo>
                          <a:pt x="174" y="202"/>
                        </a:lnTo>
                        <a:lnTo>
                          <a:pt x="182" y="208"/>
                        </a:lnTo>
                        <a:lnTo>
                          <a:pt x="187" y="219"/>
                        </a:lnTo>
                        <a:lnTo>
                          <a:pt x="188" y="239"/>
                        </a:lnTo>
                        <a:lnTo>
                          <a:pt x="191" y="257"/>
                        </a:lnTo>
                        <a:lnTo>
                          <a:pt x="191" y="260"/>
                        </a:lnTo>
                        <a:lnTo>
                          <a:pt x="192" y="264"/>
                        </a:lnTo>
                        <a:lnTo>
                          <a:pt x="192" y="267"/>
                        </a:lnTo>
                        <a:lnTo>
                          <a:pt x="192" y="271"/>
                        </a:lnTo>
                        <a:lnTo>
                          <a:pt x="192" y="273"/>
                        </a:lnTo>
                        <a:lnTo>
                          <a:pt x="190" y="276"/>
                        </a:lnTo>
                        <a:lnTo>
                          <a:pt x="188" y="276"/>
                        </a:lnTo>
                        <a:lnTo>
                          <a:pt x="187" y="276"/>
                        </a:lnTo>
                        <a:lnTo>
                          <a:pt x="187" y="275"/>
                        </a:lnTo>
                        <a:lnTo>
                          <a:pt x="187" y="272"/>
                        </a:lnTo>
                        <a:lnTo>
                          <a:pt x="188" y="271"/>
                        </a:lnTo>
                        <a:lnTo>
                          <a:pt x="188" y="268"/>
                        </a:lnTo>
                        <a:lnTo>
                          <a:pt x="188" y="264"/>
                        </a:lnTo>
                        <a:lnTo>
                          <a:pt x="187" y="261"/>
                        </a:lnTo>
                        <a:lnTo>
                          <a:pt x="187" y="257"/>
                        </a:lnTo>
                        <a:lnTo>
                          <a:pt x="186" y="255"/>
                        </a:lnTo>
                        <a:lnTo>
                          <a:pt x="186" y="252"/>
                        </a:lnTo>
                        <a:lnTo>
                          <a:pt x="184" y="244"/>
                        </a:lnTo>
                        <a:lnTo>
                          <a:pt x="184" y="236"/>
                        </a:lnTo>
                        <a:lnTo>
                          <a:pt x="184" y="228"/>
                        </a:lnTo>
                        <a:lnTo>
                          <a:pt x="182" y="219"/>
                        </a:lnTo>
                        <a:lnTo>
                          <a:pt x="178" y="210"/>
                        </a:lnTo>
                        <a:lnTo>
                          <a:pt x="172" y="204"/>
                        </a:lnTo>
                        <a:lnTo>
                          <a:pt x="163" y="202"/>
                        </a:lnTo>
                        <a:lnTo>
                          <a:pt x="154" y="206"/>
                        </a:lnTo>
                        <a:lnTo>
                          <a:pt x="145" y="214"/>
                        </a:lnTo>
                        <a:lnTo>
                          <a:pt x="137" y="223"/>
                        </a:lnTo>
                        <a:lnTo>
                          <a:pt x="129" y="232"/>
                        </a:lnTo>
                        <a:lnTo>
                          <a:pt x="119" y="240"/>
                        </a:lnTo>
                        <a:lnTo>
                          <a:pt x="117" y="243"/>
                        </a:lnTo>
                        <a:lnTo>
                          <a:pt x="113" y="245"/>
                        </a:lnTo>
                        <a:lnTo>
                          <a:pt x="110" y="245"/>
                        </a:lnTo>
                        <a:lnTo>
                          <a:pt x="106" y="245"/>
                        </a:lnTo>
                        <a:lnTo>
                          <a:pt x="102" y="245"/>
                        </a:lnTo>
                        <a:lnTo>
                          <a:pt x="98" y="243"/>
                        </a:lnTo>
                        <a:lnTo>
                          <a:pt x="94" y="239"/>
                        </a:lnTo>
                        <a:lnTo>
                          <a:pt x="90" y="236"/>
                        </a:lnTo>
                        <a:lnTo>
                          <a:pt x="86" y="235"/>
                        </a:lnTo>
                        <a:lnTo>
                          <a:pt x="82" y="235"/>
                        </a:lnTo>
                        <a:lnTo>
                          <a:pt x="78" y="236"/>
                        </a:lnTo>
                        <a:lnTo>
                          <a:pt x="74" y="239"/>
                        </a:lnTo>
                        <a:lnTo>
                          <a:pt x="64" y="241"/>
                        </a:lnTo>
                        <a:lnTo>
                          <a:pt x="53" y="239"/>
                        </a:lnTo>
                        <a:lnTo>
                          <a:pt x="43" y="234"/>
                        </a:lnTo>
                        <a:lnTo>
                          <a:pt x="35" y="226"/>
                        </a:lnTo>
                        <a:lnTo>
                          <a:pt x="21" y="210"/>
                        </a:lnTo>
                        <a:lnTo>
                          <a:pt x="13" y="191"/>
                        </a:lnTo>
                        <a:lnTo>
                          <a:pt x="11" y="171"/>
                        </a:lnTo>
                        <a:lnTo>
                          <a:pt x="12" y="151"/>
                        </a:lnTo>
                        <a:lnTo>
                          <a:pt x="19" y="132"/>
                        </a:lnTo>
                        <a:lnTo>
                          <a:pt x="29" y="112"/>
                        </a:lnTo>
                        <a:lnTo>
                          <a:pt x="49" y="87"/>
                        </a:lnTo>
                        <a:lnTo>
                          <a:pt x="56" y="77"/>
                        </a:lnTo>
                        <a:lnTo>
                          <a:pt x="62" y="68"/>
                        </a:lnTo>
                        <a:lnTo>
                          <a:pt x="68" y="59"/>
                        </a:lnTo>
                        <a:lnTo>
                          <a:pt x="70" y="47"/>
                        </a:lnTo>
                        <a:lnTo>
                          <a:pt x="66" y="34"/>
                        </a:lnTo>
                        <a:lnTo>
                          <a:pt x="57" y="22"/>
                        </a:lnTo>
                        <a:lnTo>
                          <a:pt x="45" y="12"/>
                        </a:lnTo>
                        <a:lnTo>
                          <a:pt x="31" y="6"/>
                        </a:lnTo>
                        <a:lnTo>
                          <a:pt x="16" y="4"/>
                        </a:lnTo>
                        <a:lnTo>
                          <a:pt x="3" y="8"/>
                        </a:lnTo>
                        <a:lnTo>
                          <a:pt x="1" y="8"/>
                        </a:lnTo>
                        <a:lnTo>
                          <a:pt x="0" y="7"/>
                        </a:lnTo>
                        <a:lnTo>
                          <a:pt x="0" y="6"/>
                        </a:lnTo>
                        <a:lnTo>
                          <a:pt x="0" y="4"/>
                        </a:lnTo>
                        <a:lnTo>
                          <a:pt x="1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9" name="Freeform 79">
                    <a:extLst>
                      <a:ext uri="{FF2B5EF4-FFF2-40B4-BE49-F238E27FC236}">
                        <a16:creationId xmlns:a16="http://schemas.microsoft.com/office/drawing/2014/main" id="{9425D73C-829C-8CD9-4603-0BBA590B1EC5}"/>
                      </a:ext>
                    </a:extLst>
                  </p:cNvPr>
                  <p:cNvSpPr>
                    <a:spLocks/>
                  </p:cNvSpPr>
                  <p:nvPr/>
                </p:nvSpPr>
                <p:spPr bwMode="auto">
                  <a:xfrm>
                    <a:off x="1670282" y="1695097"/>
                    <a:ext cx="44381" cy="67818"/>
                  </a:xfrm>
                  <a:custGeom>
                    <a:avLst/>
                    <a:gdLst>
                      <a:gd name="T0" fmla="*/ 88 w 89"/>
                      <a:gd name="T1" fmla="*/ 0 h 136"/>
                      <a:gd name="T2" fmla="*/ 89 w 89"/>
                      <a:gd name="T3" fmla="*/ 1 h 136"/>
                      <a:gd name="T4" fmla="*/ 89 w 89"/>
                      <a:gd name="T5" fmla="*/ 2 h 136"/>
                      <a:gd name="T6" fmla="*/ 78 w 89"/>
                      <a:gd name="T7" fmla="*/ 25 h 136"/>
                      <a:gd name="T8" fmla="*/ 65 w 89"/>
                      <a:gd name="T9" fmla="*/ 45 h 136"/>
                      <a:gd name="T10" fmla="*/ 51 w 89"/>
                      <a:gd name="T11" fmla="*/ 66 h 136"/>
                      <a:gd name="T12" fmla="*/ 37 w 89"/>
                      <a:gd name="T13" fmla="*/ 84 h 136"/>
                      <a:gd name="T14" fmla="*/ 26 w 89"/>
                      <a:gd name="T15" fmla="*/ 106 h 136"/>
                      <a:gd name="T16" fmla="*/ 23 w 89"/>
                      <a:gd name="T17" fmla="*/ 110 h 136"/>
                      <a:gd name="T18" fmla="*/ 19 w 89"/>
                      <a:gd name="T19" fmla="*/ 115 h 136"/>
                      <a:gd name="T20" fmla="*/ 16 w 89"/>
                      <a:gd name="T21" fmla="*/ 119 h 136"/>
                      <a:gd name="T22" fmla="*/ 14 w 89"/>
                      <a:gd name="T23" fmla="*/ 120 h 136"/>
                      <a:gd name="T24" fmla="*/ 11 w 89"/>
                      <a:gd name="T25" fmla="*/ 123 h 136"/>
                      <a:gd name="T26" fmla="*/ 8 w 89"/>
                      <a:gd name="T27" fmla="*/ 125 h 136"/>
                      <a:gd name="T28" fmla="*/ 7 w 89"/>
                      <a:gd name="T29" fmla="*/ 128 h 136"/>
                      <a:gd name="T30" fmla="*/ 6 w 89"/>
                      <a:gd name="T31" fmla="*/ 131 h 136"/>
                      <a:gd name="T32" fmla="*/ 6 w 89"/>
                      <a:gd name="T33" fmla="*/ 133 h 136"/>
                      <a:gd name="T34" fmla="*/ 6 w 89"/>
                      <a:gd name="T35" fmla="*/ 135 h 136"/>
                      <a:gd name="T36" fmla="*/ 4 w 89"/>
                      <a:gd name="T37" fmla="*/ 136 h 136"/>
                      <a:gd name="T38" fmla="*/ 3 w 89"/>
                      <a:gd name="T39" fmla="*/ 136 h 136"/>
                      <a:gd name="T40" fmla="*/ 2 w 89"/>
                      <a:gd name="T41" fmla="*/ 135 h 136"/>
                      <a:gd name="T42" fmla="*/ 0 w 89"/>
                      <a:gd name="T43" fmla="*/ 131 h 136"/>
                      <a:gd name="T44" fmla="*/ 2 w 89"/>
                      <a:gd name="T45" fmla="*/ 128 h 136"/>
                      <a:gd name="T46" fmla="*/ 3 w 89"/>
                      <a:gd name="T47" fmla="*/ 125 h 136"/>
                      <a:gd name="T48" fmla="*/ 6 w 89"/>
                      <a:gd name="T49" fmla="*/ 123 h 136"/>
                      <a:gd name="T50" fmla="*/ 8 w 89"/>
                      <a:gd name="T51" fmla="*/ 120 h 136"/>
                      <a:gd name="T52" fmla="*/ 11 w 89"/>
                      <a:gd name="T53" fmla="*/ 119 h 136"/>
                      <a:gd name="T54" fmla="*/ 14 w 89"/>
                      <a:gd name="T55" fmla="*/ 116 h 136"/>
                      <a:gd name="T56" fmla="*/ 23 w 89"/>
                      <a:gd name="T57" fmla="*/ 103 h 136"/>
                      <a:gd name="T58" fmla="*/ 31 w 89"/>
                      <a:gd name="T59" fmla="*/ 88 h 136"/>
                      <a:gd name="T60" fmla="*/ 39 w 89"/>
                      <a:gd name="T61" fmla="*/ 74 h 136"/>
                      <a:gd name="T62" fmla="*/ 52 w 89"/>
                      <a:gd name="T63" fmla="*/ 57 h 136"/>
                      <a:gd name="T64" fmla="*/ 65 w 89"/>
                      <a:gd name="T65" fmla="*/ 39 h 136"/>
                      <a:gd name="T66" fmla="*/ 76 w 89"/>
                      <a:gd name="T67" fmla="*/ 21 h 136"/>
                      <a:gd name="T68" fmla="*/ 85 w 89"/>
                      <a:gd name="T69" fmla="*/ 1 h 136"/>
                      <a:gd name="T70" fmla="*/ 86 w 89"/>
                      <a:gd name="T71" fmla="*/ 1 h 136"/>
                      <a:gd name="T72" fmla="*/ 88 w 89"/>
                      <a:gd name="T7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136">
                        <a:moveTo>
                          <a:pt x="88" y="0"/>
                        </a:moveTo>
                        <a:lnTo>
                          <a:pt x="89" y="1"/>
                        </a:lnTo>
                        <a:lnTo>
                          <a:pt x="89" y="2"/>
                        </a:lnTo>
                        <a:lnTo>
                          <a:pt x="78" y="25"/>
                        </a:lnTo>
                        <a:lnTo>
                          <a:pt x="65" y="45"/>
                        </a:lnTo>
                        <a:lnTo>
                          <a:pt x="51" y="66"/>
                        </a:lnTo>
                        <a:lnTo>
                          <a:pt x="37" y="84"/>
                        </a:lnTo>
                        <a:lnTo>
                          <a:pt x="26" y="106"/>
                        </a:lnTo>
                        <a:lnTo>
                          <a:pt x="23" y="110"/>
                        </a:lnTo>
                        <a:lnTo>
                          <a:pt x="19" y="115"/>
                        </a:lnTo>
                        <a:lnTo>
                          <a:pt x="16" y="119"/>
                        </a:lnTo>
                        <a:lnTo>
                          <a:pt x="14" y="120"/>
                        </a:lnTo>
                        <a:lnTo>
                          <a:pt x="11" y="123"/>
                        </a:lnTo>
                        <a:lnTo>
                          <a:pt x="8" y="125"/>
                        </a:lnTo>
                        <a:lnTo>
                          <a:pt x="7" y="128"/>
                        </a:lnTo>
                        <a:lnTo>
                          <a:pt x="6" y="131"/>
                        </a:lnTo>
                        <a:lnTo>
                          <a:pt x="6" y="133"/>
                        </a:lnTo>
                        <a:lnTo>
                          <a:pt x="6" y="135"/>
                        </a:lnTo>
                        <a:lnTo>
                          <a:pt x="4" y="136"/>
                        </a:lnTo>
                        <a:lnTo>
                          <a:pt x="3" y="136"/>
                        </a:lnTo>
                        <a:lnTo>
                          <a:pt x="2" y="135"/>
                        </a:lnTo>
                        <a:lnTo>
                          <a:pt x="0" y="131"/>
                        </a:lnTo>
                        <a:lnTo>
                          <a:pt x="2" y="128"/>
                        </a:lnTo>
                        <a:lnTo>
                          <a:pt x="3" y="125"/>
                        </a:lnTo>
                        <a:lnTo>
                          <a:pt x="6" y="123"/>
                        </a:lnTo>
                        <a:lnTo>
                          <a:pt x="8" y="120"/>
                        </a:lnTo>
                        <a:lnTo>
                          <a:pt x="11" y="119"/>
                        </a:lnTo>
                        <a:lnTo>
                          <a:pt x="14" y="116"/>
                        </a:lnTo>
                        <a:lnTo>
                          <a:pt x="23" y="103"/>
                        </a:lnTo>
                        <a:lnTo>
                          <a:pt x="31" y="88"/>
                        </a:lnTo>
                        <a:lnTo>
                          <a:pt x="39" y="74"/>
                        </a:lnTo>
                        <a:lnTo>
                          <a:pt x="52" y="57"/>
                        </a:lnTo>
                        <a:lnTo>
                          <a:pt x="65" y="39"/>
                        </a:lnTo>
                        <a:lnTo>
                          <a:pt x="76" y="21"/>
                        </a:lnTo>
                        <a:lnTo>
                          <a:pt x="85" y="1"/>
                        </a:lnTo>
                        <a:lnTo>
                          <a:pt x="86" y="1"/>
                        </a:lnTo>
                        <a:lnTo>
                          <a:pt x="8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0" name="Freeform 80">
                    <a:extLst>
                      <a:ext uri="{FF2B5EF4-FFF2-40B4-BE49-F238E27FC236}">
                        <a16:creationId xmlns:a16="http://schemas.microsoft.com/office/drawing/2014/main" id="{A20D588C-E7BC-F5DB-C670-B58A359B2EC5}"/>
                      </a:ext>
                    </a:extLst>
                  </p:cNvPr>
                  <p:cNvSpPr>
                    <a:spLocks/>
                  </p:cNvSpPr>
                  <p:nvPr/>
                </p:nvSpPr>
                <p:spPr bwMode="auto">
                  <a:xfrm>
                    <a:off x="1701698" y="1695097"/>
                    <a:ext cx="13464" cy="62333"/>
                  </a:xfrm>
                  <a:custGeom>
                    <a:avLst/>
                    <a:gdLst>
                      <a:gd name="T0" fmla="*/ 25 w 27"/>
                      <a:gd name="T1" fmla="*/ 0 h 125"/>
                      <a:gd name="T2" fmla="*/ 26 w 27"/>
                      <a:gd name="T3" fmla="*/ 1 h 125"/>
                      <a:gd name="T4" fmla="*/ 26 w 27"/>
                      <a:gd name="T5" fmla="*/ 2 h 125"/>
                      <a:gd name="T6" fmla="*/ 25 w 27"/>
                      <a:gd name="T7" fmla="*/ 6 h 125"/>
                      <a:gd name="T8" fmla="*/ 23 w 27"/>
                      <a:gd name="T9" fmla="*/ 12 h 125"/>
                      <a:gd name="T10" fmla="*/ 21 w 27"/>
                      <a:gd name="T11" fmla="*/ 17 h 125"/>
                      <a:gd name="T12" fmla="*/ 21 w 27"/>
                      <a:gd name="T13" fmla="*/ 21 h 125"/>
                      <a:gd name="T14" fmla="*/ 23 w 27"/>
                      <a:gd name="T15" fmla="*/ 43 h 125"/>
                      <a:gd name="T16" fmla="*/ 27 w 27"/>
                      <a:gd name="T17" fmla="*/ 61 h 125"/>
                      <a:gd name="T18" fmla="*/ 27 w 27"/>
                      <a:gd name="T19" fmla="*/ 76 h 125"/>
                      <a:gd name="T20" fmla="*/ 23 w 27"/>
                      <a:gd name="T21" fmla="*/ 95 h 125"/>
                      <a:gd name="T22" fmla="*/ 15 w 27"/>
                      <a:gd name="T23" fmla="*/ 111 h 125"/>
                      <a:gd name="T24" fmla="*/ 2 w 27"/>
                      <a:gd name="T25" fmla="*/ 125 h 125"/>
                      <a:gd name="T26" fmla="*/ 1 w 27"/>
                      <a:gd name="T27" fmla="*/ 125 h 125"/>
                      <a:gd name="T28" fmla="*/ 0 w 27"/>
                      <a:gd name="T29" fmla="*/ 124 h 125"/>
                      <a:gd name="T30" fmla="*/ 0 w 27"/>
                      <a:gd name="T31" fmla="*/ 123 h 125"/>
                      <a:gd name="T32" fmla="*/ 0 w 27"/>
                      <a:gd name="T33" fmla="*/ 121 h 125"/>
                      <a:gd name="T34" fmla="*/ 13 w 27"/>
                      <a:gd name="T35" fmla="*/ 108 h 125"/>
                      <a:gd name="T36" fmla="*/ 21 w 27"/>
                      <a:gd name="T37" fmla="*/ 92 h 125"/>
                      <a:gd name="T38" fmla="*/ 23 w 27"/>
                      <a:gd name="T39" fmla="*/ 75 h 125"/>
                      <a:gd name="T40" fmla="*/ 22 w 27"/>
                      <a:gd name="T41" fmla="*/ 57 h 125"/>
                      <a:gd name="T42" fmla="*/ 17 w 27"/>
                      <a:gd name="T43" fmla="*/ 29 h 125"/>
                      <a:gd name="T44" fmla="*/ 17 w 27"/>
                      <a:gd name="T45" fmla="*/ 25 h 125"/>
                      <a:gd name="T46" fmla="*/ 17 w 27"/>
                      <a:gd name="T47" fmla="*/ 21 h 125"/>
                      <a:gd name="T48" fmla="*/ 17 w 27"/>
                      <a:gd name="T49" fmla="*/ 17 h 125"/>
                      <a:gd name="T50" fmla="*/ 18 w 27"/>
                      <a:gd name="T51" fmla="*/ 12 h 125"/>
                      <a:gd name="T52" fmla="*/ 21 w 27"/>
                      <a:gd name="T53" fmla="*/ 8 h 125"/>
                      <a:gd name="T54" fmla="*/ 22 w 27"/>
                      <a:gd name="T55" fmla="*/ 2 h 125"/>
                      <a:gd name="T56" fmla="*/ 22 w 27"/>
                      <a:gd name="T57" fmla="*/ 1 h 125"/>
                      <a:gd name="T58" fmla="*/ 25 w 27"/>
                      <a:gd name="T5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25">
                        <a:moveTo>
                          <a:pt x="25" y="0"/>
                        </a:moveTo>
                        <a:lnTo>
                          <a:pt x="26" y="1"/>
                        </a:lnTo>
                        <a:lnTo>
                          <a:pt x="26" y="2"/>
                        </a:lnTo>
                        <a:lnTo>
                          <a:pt x="25" y="6"/>
                        </a:lnTo>
                        <a:lnTo>
                          <a:pt x="23" y="12"/>
                        </a:lnTo>
                        <a:lnTo>
                          <a:pt x="21" y="17"/>
                        </a:lnTo>
                        <a:lnTo>
                          <a:pt x="21" y="21"/>
                        </a:lnTo>
                        <a:lnTo>
                          <a:pt x="23" y="43"/>
                        </a:lnTo>
                        <a:lnTo>
                          <a:pt x="27" y="61"/>
                        </a:lnTo>
                        <a:lnTo>
                          <a:pt x="27" y="76"/>
                        </a:lnTo>
                        <a:lnTo>
                          <a:pt x="23" y="95"/>
                        </a:lnTo>
                        <a:lnTo>
                          <a:pt x="15" y="111"/>
                        </a:lnTo>
                        <a:lnTo>
                          <a:pt x="2" y="125"/>
                        </a:lnTo>
                        <a:lnTo>
                          <a:pt x="1" y="125"/>
                        </a:lnTo>
                        <a:lnTo>
                          <a:pt x="0" y="124"/>
                        </a:lnTo>
                        <a:lnTo>
                          <a:pt x="0" y="123"/>
                        </a:lnTo>
                        <a:lnTo>
                          <a:pt x="0" y="121"/>
                        </a:lnTo>
                        <a:lnTo>
                          <a:pt x="13" y="108"/>
                        </a:lnTo>
                        <a:lnTo>
                          <a:pt x="21" y="92"/>
                        </a:lnTo>
                        <a:lnTo>
                          <a:pt x="23" y="75"/>
                        </a:lnTo>
                        <a:lnTo>
                          <a:pt x="22" y="57"/>
                        </a:lnTo>
                        <a:lnTo>
                          <a:pt x="17" y="29"/>
                        </a:lnTo>
                        <a:lnTo>
                          <a:pt x="17" y="25"/>
                        </a:lnTo>
                        <a:lnTo>
                          <a:pt x="17" y="21"/>
                        </a:lnTo>
                        <a:lnTo>
                          <a:pt x="17" y="17"/>
                        </a:lnTo>
                        <a:lnTo>
                          <a:pt x="18" y="12"/>
                        </a:lnTo>
                        <a:lnTo>
                          <a:pt x="21" y="8"/>
                        </a:lnTo>
                        <a:lnTo>
                          <a:pt x="22" y="2"/>
                        </a:lnTo>
                        <a:lnTo>
                          <a:pt x="22" y="1"/>
                        </a:lnTo>
                        <a:lnTo>
                          <a:pt x="2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1" name="Freeform 81">
                    <a:extLst>
                      <a:ext uri="{FF2B5EF4-FFF2-40B4-BE49-F238E27FC236}">
                        <a16:creationId xmlns:a16="http://schemas.microsoft.com/office/drawing/2014/main" id="{F7B34A06-7096-8483-3568-2E5BAE1AA38C}"/>
                      </a:ext>
                    </a:extLst>
                  </p:cNvPr>
                  <p:cNvSpPr>
                    <a:spLocks/>
                  </p:cNvSpPr>
                  <p:nvPr/>
                </p:nvSpPr>
                <p:spPr bwMode="auto">
                  <a:xfrm>
                    <a:off x="1722143" y="1665177"/>
                    <a:ext cx="16955" cy="91255"/>
                  </a:xfrm>
                  <a:custGeom>
                    <a:avLst/>
                    <a:gdLst>
                      <a:gd name="T0" fmla="*/ 8 w 34"/>
                      <a:gd name="T1" fmla="*/ 0 h 183"/>
                      <a:gd name="T2" fmla="*/ 9 w 34"/>
                      <a:gd name="T3" fmla="*/ 0 h 183"/>
                      <a:gd name="T4" fmla="*/ 9 w 34"/>
                      <a:gd name="T5" fmla="*/ 1 h 183"/>
                      <a:gd name="T6" fmla="*/ 9 w 34"/>
                      <a:gd name="T7" fmla="*/ 3 h 183"/>
                      <a:gd name="T8" fmla="*/ 9 w 34"/>
                      <a:gd name="T9" fmla="*/ 4 h 183"/>
                      <a:gd name="T10" fmla="*/ 4 w 34"/>
                      <a:gd name="T11" fmla="*/ 16 h 183"/>
                      <a:gd name="T12" fmla="*/ 4 w 34"/>
                      <a:gd name="T13" fmla="*/ 29 h 183"/>
                      <a:gd name="T14" fmla="*/ 8 w 34"/>
                      <a:gd name="T15" fmla="*/ 42 h 183"/>
                      <a:gd name="T16" fmla="*/ 13 w 34"/>
                      <a:gd name="T17" fmla="*/ 56 h 183"/>
                      <a:gd name="T18" fmla="*/ 20 w 34"/>
                      <a:gd name="T19" fmla="*/ 69 h 183"/>
                      <a:gd name="T20" fmla="*/ 25 w 34"/>
                      <a:gd name="T21" fmla="*/ 81 h 183"/>
                      <a:gd name="T22" fmla="*/ 31 w 34"/>
                      <a:gd name="T23" fmla="*/ 105 h 183"/>
                      <a:gd name="T24" fmla="*/ 34 w 34"/>
                      <a:gd name="T25" fmla="*/ 130 h 183"/>
                      <a:gd name="T26" fmla="*/ 33 w 34"/>
                      <a:gd name="T27" fmla="*/ 155 h 183"/>
                      <a:gd name="T28" fmla="*/ 31 w 34"/>
                      <a:gd name="T29" fmla="*/ 180 h 183"/>
                      <a:gd name="T30" fmla="*/ 30 w 34"/>
                      <a:gd name="T31" fmla="*/ 181 h 183"/>
                      <a:gd name="T32" fmla="*/ 29 w 34"/>
                      <a:gd name="T33" fmla="*/ 183 h 183"/>
                      <a:gd name="T34" fmla="*/ 27 w 34"/>
                      <a:gd name="T35" fmla="*/ 181 h 183"/>
                      <a:gd name="T36" fmla="*/ 27 w 34"/>
                      <a:gd name="T37" fmla="*/ 180 h 183"/>
                      <a:gd name="T38" fmla="*/ 29 w 34"/>
                      <a:gd name="T39" fmla="*/ 150 h 183"/>
                      <a:gd name="T40" fmla="*/ 29 w 34"/>
                      <a:gd name="T41" fmla="*/ 119 h 183"/>
                      <a:gd name="T42" fmla="*/ 25 w 34"/>
                      <a:gd name="T43" fmla="*/ 93 h 183"/>
                      <a:gd name="T44" fmla="*/ 14 w 34"/>
                      <a:gd name="T45" fmla="*/ 68 h 183"/>
                      <a:gd name="T46" fmla="*/ 9 w 34"/>
                      <a:gd name="T47" fmla="*/ 56 h 183"/>
                      <a:gd name="T48" fmla="*/ 4 w 34"/>
                      <a:gd name="T49" fmla="*/ 42 h 183"/>
                      <a:gd name="T50" fmla="*/ 0 w 34"/>
                      <a:gd name="T51" fmla="*/ 28 h 183"/>
                      <a:gd name="T52" fmla="*/ 0 w 34"/>
                      <a:gd name="T53" fmla="*/ 13 h 183"/>
                      <a:gd name="T54" fmla="*/ 4 w 34"/>
                      <a:gd name="T55" fmla="*/ 7 h 183"/>
                      <a:gd name="T56" fmla="*/ 4 w 34"/>
                      <a:gd name="T57" fmla="*/ 5 h 183"/>
                      <a:gd name="T58" fmla="*/ 4 w 34"/>
                      <a:gd name="T59" fmla="*/ 4 h 183"/>
                      <a:gd name="T60" fmla="*/ 6 w 34"/>
                      <a:gd name="T61" fmla="*/ 1 h 183"/>
                      <a:gd name="T62" fmla="*/ 6 w 34"/>
                      <a:gd name="T63" fmla="*/ 1 h 183"/>
                      <a:gd name="T64" fmla="*/ 6 w 34"/>
                      <a:gd name="T65" fmla="*/ 1 h 183"/>
                      <a:gd name="T66" fmla="*/ 8 w 34"/>
                      <a:gd name="T6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183">
                        <a:moveTo>
                          <a:pt x="8" y="0"/>
                        </a:moveTo>
                        <a:lnTo>
                          <a:pt x="9" y="0"/>
                        </a:lnTo>
                        <a:lnTo>
                          <a:pt x="9" y="1"/>
                        </a:lnTo>
                        <a:lnTo>
                          <a:pt x="9" y="3"/>
                        </a:lnTo>
                        <a:lnTo>
                          <a:pt x="9" y="4"/>
                        </a:lnTo>
                        <a:lnTo>
                          <a:pt x="4" y="16"/>
                        </a:lnTo>
                        <a:lnTo>
                          <a:pt x="4" y="29"/>
                        </a:lnTo>
                        <a:lnTo>
                          <a:pt x="8" y="42"/>
                        </a:lnTo>
                        <a:lnTo>
                          <a:pt x="13" y="56"/>
                        </a:lnTo>
                        <a:lnTo>
                          <a:pt x="20" y="69"/>
                        </a:lnTo>
                        <a:lnTo>
                          <a:pt x="25" y="81"/>
                        </a:lnTo>
                        <a:lnTo>
                          <a:pt x="31" y="105"/>
                        </a:lnTo>
                        <a:lnTo>
                          <a:pt x="34" y="130"/>
                        </a:lnTo>
                        <a:lnTo>
                          <a:pt x="33" y="155"/>
                        </a:lnTo>
                        <a:lnTo>
                          <a:pt x="31" y="180"/>
                        </a:lnTo>
                        <a:lnTo>
                          <a:pt x="30" y="181"/>
                        </a:lnTo>
                        <a:lnTo>
                          <a:pt x="29" y="183"/>
                        </a:lnTo>
                        <a:lnTo>
                          <a:pt x="27" y="181"/>
                        </a:lnTo>
                        <a:lnTo>
                          <a:pt x="27" y="180"/>
                        </a:lnTo>
                        <a:lnTo>
                          <a:pt x="29" y="150"/>
                        </a:lnTo>
                        <a:lnTo>
                          <a:pt x="29" y="119"/>
                        </a:lnTo>
                        <a:lnTo>
                          <a:pt x="25" y="93"/>
                        </a:lnTo>
                        <a:lnTo>
                          <a:pt x="14" y="68"/>
                        </a:lnTo>
                        <a:lnTo>
                          <a:pt x="9" y="56"/>
                        </a:lnTo>
                        <a:lnTo>
                          <a:pt x="4" y="42"/>
                        </a:lnTo>
                        <a:lnTo>
                          <a:pt x="0" y="28"/>
                        </a:lnTo>
                        <a:lnTo>
                          <a:pt x="0" y="13"/>
                        </a:lnTo>
                        <a:lnTo>
                          <a:pt x="4" y="7"/>
                        </a:lnTo>
                        <a:lnTo>
                          <a:pt x="4" y="5"/>
                        </a:lnTo>
                        <a:lnTo>
                          <a:pt x="4" y="4"/>
                        </a:lnTo>
                        <a:lnTo>
                          <a:pt x="6" y="1"/>
                        </a:lnTo>
                        <a:lnTo>
                          <a:pt x="6" y="1"/>
                        </a:lnTo>
                        <a:lnTo>
                          <a:pt x="6" y="1"/>
                        </a:lnTo>
                        <a:lnTo>
                          <a:pt x="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2" name="Freeform 82">
                    <a:extLst>
                      <a:ext uri="{FF2B5EF4-FFF2-40B4-BE49-F238E27FC236}">
                        <a16:creationId xmlns:a16="http://schemas.microsoft.com/office/drawing/2014/main" id="{F2686220-D21D-C293-55C8-FE78670250A5}"/>
                      </a:ext>
                    </a:extLst>
                  </p:cNvPr>
                  <p:cNvSpPr>
                    <a:spLocks/>
                  </p:cNvSpPr>
                  <p:nvPr/>
                </p:nvSpPr>
                <p:spPr bwMode="auto">
                  <a:xfrm>
                    <a:off x="1604459" y="1627778"/>
                    <a:ext cx="83277" cy="126162"/>
                  </a:xfrm>
                  <a:custGeom>
                    <a:avLst/>
                    <a:gdLst>
                      <a:gd name="T0" fmla="*/ 3 w 167"/>
                      <a:gd name="T1" fmla="*/ 0 h 253"/>
                      <a:gd name="T2" fmla="*/ 4 w 167"/>
                      <a:gd name="T3" fmla="*/ 1 h 253"/>
                      <a:gd name="T4" fmla="*/ 20 w 167"/>
                      <a:gd name="T5" fmla="*/ 11 h 253"/>
                      <a:gd name="T6" fmla="*/ 36 w 167"/>
                      <a:gd name="T7" fmla="*/ 17 h 253"/>
                      <a:gd name="T8" fmla="*/ 53 w 167"/>
                      <a:gd name="T9" fmla="*/ 19 h 253"/>
                      <a:gd name="T10" fmla="*/ 70 w 167"/>
                      <a:gd name="T11" fmla="*/ 19 h 253"/>
                      <a:gd name="T12" fmla="*/ 89 w 167"/>
                      <a:gd name="T13" fmla="*/ 18 h 253"/>
                      <a:gd name="T14" fmla="*/ 106 w 167"/>
                      <a:gd name="T15" fmla="*/ 19 h 253"/>
                      <a:gd name="T16" fmla="*/ 123 w 167"/>
                      <a:gd name="T17" fmla="*/ 23 h 253"/>
                      <a:gd name="T18" fmla="*/ 139 w 167"/>
                      <a:gd name="T19" fmla="*/ 29 h 253"/>
                      <a:gd name="T20" fmla="*/ 151 w 167"/>
                      <a:gd name="T21" fmla="*/ 39 h 253"/>
                      <a:gd name="T22" fmla="*/ 160 w 167"/>
                      <a:gd name="T23" fmla="*/ 53 h 253"/>
                      <a:gd name="T24" fmla="*/ 165 w 167"/>
                      <a:gd name="T25" fmla="*/ 70 h 253"/>
                      <a:gd name="T26" fmla="*/ 167 w 167"/>
                      <a:gd name="T27" fmla="*/ 96 h 253"/>
                      <a:gd name="T28" fmla="*/ 163 w 167"/>
                      <a:gd name="T29" fmla="*/ 120 h 253"/>
                      <a:gd name="T30" fmla="*/ 152 w 167"/>
                      <a:gd name="T31" fmla="*/ 144 h 253"/>
                      <a:gd name="T32" fmla="*/ 138 w 167"/>
                      <a:gd name="T33" fmla="*/ 166 h 253"/>
                      <a:gd name="T34" fmla="*/ 124 w 167"/>
                      <a:gd name="T35" fmla="*/ 180 h 253"/>
                      <a:gd name="T36" fmla="*/ 111 w 167"/>
                      <a:gd name="T37" fmla="*/ 193 h 253"/>
                      <a:gd name="T38" fmla="*/ 99 w 167"/>
                      <a:gd name="T39" fmla="*/ 207 h 253"/>
                      <a:gd name="T40" fmla="*/ 86 w 167"/>
                      <a:gd name="T41" fmla="*/ 229 h 253"/>
                      <a:gd name="T42" fmla="*/ 75 w 167"/>
                      <a:gd name="T43" fmla="*/ 251 h 253"/>
                      <a:gd name="T44" fmla="*/ 75 w 167"/>
                      <a:gd name="T45" fmla="*/ 253 h 253"/>
                      <a:gd name="T46" fmla="*/ 74 w 167"/>
                      <a:gd name="T47" fmla="*/ 253 h 253"/>
                      <a:gd name="T48" fmla="*/ 73 w 167"/>
                      <a:gd name="T49" fmla="*/ 251 h 253"/>
                      <a:gd name="T50" fmla="*/ 73 w 167"/>
                      <a:gd name="T51" fmla="*/ 250 h 253"/>
                      <a:gd name="T52" fmla="*/ 83 w 167"/>
                      <a:gd name="T53" fmla="*/ 227 h 253"/>
                      <a:gd name="T54" fmla="*/ 95 w 167"/>
                      <a:gd name="T55" fmla="*/ 206 h 253"/>
                      <a:gd name="T56" fmla="*/ 110 w 167"/>
                      <a:gd name="T57" fmla="*/ 189 h 253"/>
                      <a:gd name="T58" fmla="*/ 126 w 167"/>
                      <a:gd name="T59" fmla="*/ 173 h 253"/>
                      <a:gd name="T60" fmla="*/ 140 w 167"/>
                      <a:gd name="T61" fmla="*/ 155 h 253"/>
                      <a:gd name="T62" fmla="*/ 152 w 167"/>
                      <a:gd name="T63" fmla="*/ 135 h 253"/>
                      <a:gd name="T64" fmla="*/ 160 w 167"/>
                      <a:gd name="T65" fmla="*/ 112 h 253"/>
                      <a:gd name="T66" fmla="*/ 164 w 167"/>
                      <a:gd name="T67" fmla="*/ 90 h 253"/>
                      <a:gd name="T68" fmla="*/ 161 w 167"/>
                      <a:gd name="T69" fmla="*/ 67 h 253"/>
                      <a:gd name="T70" fmla="*/ 156 w 167"/>
                      <a:gd name="T71" fmla="*/ 53 h 253"/>
                      <a:gd name="T72" fmla="*/ 147 w 167"/>
                      <a:gd name="T73" fmla="*/ 41 h 253"/>
                      <a:gd name="T74" fmla="*/ 136 w 167"/>
                      <a:gd name="T75" fmla="*/ 31 h 253"/>
                      <a:gd name="T76" fmla="*/ 122 w 167"/>
                      <a:gd name="T77" fmla="*/ 26 h 253"/>
                      <a:gd name="T78" fmla="*/ 99 w 167"/>
                      <a:gd name="T79" fmla="*/ 23 h 253"/>
                      <a:gd name="T80" fmla="*/ 75 w 167"/>
                      <a:gd name="T81" fmla="*/ 23 h 253"/>
                      <a:gd name="T82" fmla="*/ 56 w 167"/>
                      <a:gd name="T83" fmla="*/ 23 h 253"/>
                      <a:gd name="T84" fmla="*/ 36 w 167"/>
                      <a:gd name="T85" fmla="*/ 21 h 253"/>
                      <a:gd name="T86" fmla="*/ 17 w 167"/>
                      <a:gd name="T87" fmla="*/ 15 h 253"/>
                      <a:gd name="T88" fmla="*/ 1 w 167"/>
                      <a:gd name="T89" fmla="*/ 4 h 253"/>
                      <a:gd name="T90" fmla="*/ 0 w 167"/>
                      <a:gd name="T91" fmla="*/ 2 h 253"/>
                      <a:gd name="T92" fmla="*/ 1 w 167"/>
                      <a:gd name="T93" fmla="*/ 1 h 253"/>
                      <a:gd name="T94" fmla="*/ 3 w 167"/>
                      <a:gd name="T9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253">
                        <a:moveTo>
                          <a:pt x="3" y="0"/>
                        </a:moveTo>
                        <a:lnTo>
                          <a:pt x="4" y="1"/>
                        </a:lnTo>
                        <a:lnTo>
                          <a:pt x="20" y="11"/>
                        </a:lnTo>
                        <a:lnTo>
                          <a:pt x="36" y="17"/>
                        </a:lnTo>
                        <a:lnTo>
                          <a:pt x="53" y="19"/>
                        </a:lnTo>
                        <a:lnTo>
                          <a:pt x="70" y="19"/>
                        </a:lnTo>
                        <a:lnTo>
                          <a:pt x="89" y="18"/>
                        </a:lnTo>
                        <a:lnTo>
                          <a:pt x="106" y="19"/>
                        </a:lnTo>
                        <a:lnTo>
                          <a:pt x="123" y="23"/>
                        </a:lnTo>
                        <a:lnTo>
                          <a:pt x="139" y="29"/>
                        </a:lnTo>
                        <a:lnTo>
                          <a:pt x="151" y="39"/>
                        </a:lnTo>
                        <a:lnTo>
                          <a:pt x="160" y="53"/>
                        </a:lnTo>
                        <a:lnTo>
                          <a:pt x="165" y="70"/>
                        </a:lnTo>
                        <a:lnTo>
                          <a:pt x="167" y="96"/>
                        </a:lnTo>
                        <a:lnTo>
                          <a:pt x="163" y="120"/>
                        </a:lnTo>
                        <a:lnTo>
                          <a:pt x="152" y="144"/>
                        </a:lnTo>
                        <a:lnTo>
                          <a:pt x="138" y="166"/>
                        </a:lnTo>
                        <a:lnTo>
                          <a:pt x="124" y="180"/>
                        </a:lnTo>
                        <a:lnTo>
                          <a:pt x="111" y="193"/>
                        </a:lnTo>
                        <a:lnTo>
                          <a:pt x="99" y="207"/>
                        </a:lnTo>
                        <a:lnTo>
                          <a:pt x="86" y="229"/>
                        </a:lnTo>
                        <a:lnTo>
                          <a:pt x="75" y="251"/>
                        </a:lnTo>
                        <a:lnTo>
                          <a:pt x="75" y="253"/>
                        </a:lnTo>
                        <a:lnTo>
                          <a:pt x="74" y="253"/>
                        </a:lnTo>
                        <a:lnTo>
                          <a:pt x="73" y="251"/>
                        </a:lnTo>
                        <a:lnTo>
                          <a:pt x="73" y="250"/>
                        </a:lnTo>
                        <a:lnTo>
                          <a:pt x="83" y="227"/>
                        </a:lnTo>
                        <a:lnTo>
                          <a:pt x="95" y="206"/>
                        </a:lnTo>
                        <a:lnTo>
                          <a:pt x="110" y="189"/>
                        </a:lnTo>
                        <a:lnTo>
                          <a:pt x="126" y="173"/>
                        </a:lnTo>
                        <a:lnTo>
                          <a:pt x="140" y="155"/>
                        </a:lnTo>
                        <a:lnTo>
                          <a:pt x="152" y="135"/>
                        </a:lnTo>
                        <a:lnTo>
                          <a:pt x="160" y="112"/>
                        </a:lnTo>
                        <a:lnTo>
                          <a:pt x="164" y="90"/>
                        </a:lnTo>
                        <a:lnTo>
                          <a:pt x="161" y="67"/>
                        </a:lnTo>
                        <a:lnTo>
                          <a:pt x="156" y="53"/>
                        </a:lnTo>
                        <a:lnTo>
                          <a:pt x="147" y="41"/>
                        </a:lnTo>
                        <a:lnTo>
                          <a:pt x="136" y="31"/>
                        </a:lnTo>
                        <a:lnTo>
                          <a:pt x="122" y="26"/>
                        </a:lnTo>
                        <a:lnTo>
                          <a:pt x="99" y="23"/>
                        </a:lnTo>
                        <a:lnTo>
                          <a:pt x="75" y="23"/>
                        </a:lnTo>
                        <a:lnTo>
                          <a:pt x="56" y="23"/>
                        </a:lnTo>
                        <a:lnTo>
                          <a:pt x="36" y="21"/>
                        </a:lnTo>
                        <a:lnTo>
                          <a:pt x="17" y="15"/>
                        </a:lnTo>
                        <a:lnTo>
                          <a:pt x="1" y="4"/>
                        </a:lnTo>
                        <a:lnTo>
                          <a:pt x="0" y="2"/>
                        </a:lnTo>
                        <a:lnTo>
                          <a:pt x="1" y="1"/>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3" name="Freeform 83">
                    <a:extLst>
                      <a:ext uri="{FF2B5EF4-FFF2-40B4-BE49-F238E27FC236}">
                        <a16:creationId xmlns:a16="http://schemas.microsoft.com/office/drawing/2014/main" id="{C1B46CE5-9D70-D8BB-E0E3-B01200400128}"/>
                      </a:ext>
                    </a:extLst>
                  </p:cNvPr>
                  <p:cNvSpPr>
                    <a:spLocks/>
                  </p:cNvSpPr>
                  <p:nvPr/>
                </p:nvSpPr>
                <p:spPr bwMode="auto">
                  <a:xfrm>
                    <a:off x="1625403" y="1726014"/>
                    <a:ext cx="29920" cy="10472"/>
                  </a:xfrm>
                  <a:custGeom>
                    <a:avLst/>
                    <a:gdLst>
                      <a:gd name="T0" fmla="*/ 59 w 60"/>
                      <a:gd name="T1" fmla="*/ 0 h 21"/>
                      <a:gd name="T2" fmla="*/ 60 w 60"/>
                      <a:gd name="T3" fmla="*/ 1 h 21"/>
                      <a:gd name="T4" fmla="*/ 60 w 60"/>
                      <a:gd name="T5" fmla="*/ 3 h 21"/>
                      <a:gd name="T6" fmla="*/ 59 w 60"/>
                      <a:gd name="T7" fmla="*/ 4 h 21"/>
                      <a:gd name="T8" fmla="*/ 56 w 60"/>
                      <a:gd name="T9" fmla="*/ 7 h 21"/>
                      <a:gd name="T10" fmla="*/ 53 w 60"/>
                      <a:gd name="T11" fmla="*/ 8 h 21"/>
                      <a:gd name="T12" fmla="*/ 51 w 60"/>
                      <a:gd name="T13" fmla="*/ 10 h 21"/>
                      <a:gd name="T14" fmla="*/ 48 w 60"/>
                      <a:gd name="T15" fmla="*/ 13 h 21"/>
                      <a:gd name="T16" fmla="*/ 44 w 60"/>
                      <a:gd name="T17" fmla="*/ 14 h 21"/>
                      <a:gd name="T18" fmla="*/ 40 w 60"/>
                      <a:gd name="T19" fmla="*/ 14 h 21"/>
                      <a:gd name="T20" fmla="*/ 37 w 60"/>
                      <a:gd name="T21" fmla="*/ 16 h 21"/>
                      <a:gd name="T22" fmla="*/ 25 w 60"/>
                      <a:gd name="T23" fmla="*/ 16 h 21"/>
                      <a:gd name="T24" fmla="*/ 14 w 60"/>
                      <a:gd name="T25" fmla="*/ 17 h 21"/>
                      <a:gd name="T26" fmla="*/ 3 w 60"/>
                      <a:gd name="T27" fmla="*/ 21 h 21"/>
                      <a:gd name="T28" fmla="*/ 2 w 60"/>
                      <a:gd name="T29" fmla="*/ 21 h 21"/>
                      <a:gd name="T30" fmla="*/ 0 w 60"/>
                      <a:gd name="T31" fmla="*/ 20 h 21"/>
                      <a:gd name="T32" fmla="*/ 0 w 60"/>
                      <a:gd name="T33" fmla="*/ 18 h 21"/>
                      <a:gd name="T34" fmla="*/ 2 w 60"/>
                      <a:gd name="T35" fmla="*/ 17 h 21"/>
                      <a:gd name="T36" fmla="*/ 10 w 60"/>
                      <a:gd name="T37" fmla="*/ 13 h 21"/>
                      <a:gd name="T38" fmla="*/ 18 w 60"/>
                      <a:gd name="T39" fmla="*/ 12 h 21"/>
                      <a:gd name="T40" fmla="*/ 27 w 60"/>
                      <a:gd name="T41" fmla="*/ 12 h 21"/>
                      <a:gd name="T42" fmla="*/ 32 w 60"/>
                      <a:gd name="T43" fmla="*/ 12 h 21"/>
                      <a:gd name="T44" fmla="*/ 40 w 60"/>
                      <a:gd name="T45" fmla="*/ 10 h 21"/>
                      <a:gd name="T46" fmla="*/ 47 w 60"/>
                      <a:gd name="T47" fmla="*/ 9 h 21"/>
                      <a:gd name="T48" fmla="*/ 51 w 60"/>
                      <a:gd name="T49" fmla="*/ 5 h 21"/>
                      <a:gd name="T50" fmla="*/ 53 w 60"/>
                      <a:gd name="T51" fmla="*/ 3 h 21"/>
                      <a:gd name="T52" fmla="*/ 57 w 60"/>
                      <a:gd name="T53" fmla="*/ 0 h 21"/>
                      <a:gd name="T54" fmla="*/ 59 w 60"/>
                      <a:gd name="T5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21">
                        <a:moveTo>
                          <a:pt x="59" y="0"/>
                        </a:moveTo>
                        <a:lnTo>
                          <a:pt x="60" y="1"/>
                        </a:lnTo>
                        <a:lnTo>
                          <a:pt x="60" y="3"/>
                        </a:lnTo>
                        <a:lnTo>
                          <a:pt x="59" y="4"/>
                        </a:lnTo>
                        <a:lnTo>
                          <a:pt x="56" y="7"/>
                        </a:lnTo>
                        <a:lnTo>
                          <a:pt x="53" y="8"/>
                        </a:lnTo>
                        <a:lnTo>
                          <a:pt x="51" y="10"/>
                        </a:lnTo>
                        <a:lnTo>
                          <a:pt x="48" y="13"/>
                        </a:lnTo>
                        <a:lnTo>
                          <a:pt x="44" y="14"/>
                        </a:lnTo>
                        <a:lnTo>
                          <a:pt x="40" y="14"/>
                        </a:lnTo>
                        <a:lnTo>
                          <a:pt x="37" y="16"/>
                        </a:lnTo>
                        <a:lnTo>
                          <a:pt x="25" y="16"/>
                        </a:lnTo>
                        <a:lnTo>
                          <a:pt x="14" y="17"/>
                        </a:lnTo>
                        <a:lnTo>
                          <a:pt x="3" y="21"/>
                        </a:lnTo>
                        <a:lnTo>
                          <a:pt x="2" y="21"/>
                        </a:lnTo>
                        <a:lnTo>
                          <a:pt x="0" y="20"/>
                        </a:lnTo>
                        <a:lnTo>
                          <a:pt x="0" y="18"/>
                        </a:lnTo>
                        <a:lnTo>
                          <a:pt x="2" y="17"/>
                        </a:lnTo>
                        <a:lnTo>
                          <a:pt x="10" y="13"/>
                        </a:lnTo>
                        <a:lnTo>
                          <a:pt x="18" y="12"/>
                        </a:lnTo>
                        <a:lnTo>
                          <a:pt x="27" y="12"/>
                        </a:lnTo>
                        <a:lnTo>
                          <a:pt x="32" y="12"/>
                        </a:lnTo>
                        <a:lnTo>
                          <a:pt x="40" y="10"/>
                        </a:lnTo>
                        <a:lnTo>
                          <a:pt x="47" y="9"/>
                        </a:lnTo>
                        <a:lnTo>
                          <a:pt x="51" y="5"/>
                        </a:lnTo>
                        <a:lnTo>
                          <a:pt x="53" y="3"/>
                        </a:lnTo>
                        <a:lnTo>
                          <a:pt x="57" y="0"/>
                        </a:lnTo>
                        <a:lnTo>
                          <a:pt x="5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4" name="Freeform 84">
                    <a:extLst>
                      <a:ext uri="{FF2B5EF4-FFF2-40B4-BE49-F238E27FC236}">
                        <a16:creationId xmlns:a16="http://schemas.microsoft.com/office/drawing/2014/main" id="{C4303890-6C83-AE7D-69C4-98233A1F4864}"/>
                      </a:ext>
                    </a:extLst>
                  </p:cNvPr>
                  <p:cNvSpPr>
                    <a:spLocks/>
                  </p:cNvSpPr>
                  <p:nvPr/>
                </p:nvSpPr>
                <p:spPr bwMode="auto">
                  <a:xfrm>
                    <a:off x="1695714" y="1576914"/>
                    <a:ext cx="10971" cy="63829"/>
                  </a:xfrm>
                  <a:custGeom>
                    <a:avLst/>
                    <a:gdLst>
                      <a:gd name="T0" fmla="*/ 6 w 22"/>
                      <a:gd name="T1" fmla="*/ 0 h 128"/>
                      <a:gd name="T2" fmla="*/ 8 w 22"/>
                      <a:gd name="T3" fmla="*/ 0 h 128"/>
                      <a:gd name="T4" fmla="*/ 9 w 22"/>
                      <a:gd name="T5" fmla="*/ 1 h 128"/>
                      <a:gd name="T6" fmla="*/ 9 w 22"/>
                      <a:gd name="T7" fmla="*/ 4 h 128"/>
                      <a:gd name="T8" fmla="*/ 8 w 22"/>
                      <a:gd name="T9" fmla="*/ 5 h 128"/>
                      <a:gd name="T10" fmla="*/ 6 w 22"/>
                      <a:gd name="T11" fmla="*/ 12 h 128"/>
                      <a:gd name="T12" fmla="*/ 4 w 22"/>
                      <a:gd name="T13" fmla="*/ 22 h 128"/>
                      <a:gd name="T14" fmla="*/ 4 w 22"/>
                      <a:gd name="T15" fmla="*/ 33 h 128"/>
                      <a:gd name="T16" fmla="*/ 6 w 22"/>
                      <a:gd name="T17" fmla="*/ 47 h 128"/>
                      <a:gd name="T18" fmla="*/ 10 w 22"/>
                      <a:gd name="T19" fmla="*/ 62 h 128"/>
                      <a:gd name="T20" fmla="*/ 10 w 22"/>
                      <a:gd name="T21" fmla="*/ 74 h 128"/>
                      <a:gd name="T22" fmla="*/ 10 w 22"/>
                      <a:gd name="T23" fmla="*/ 87 h 128"/>
                      <a:gd name="T24" fmla="*/ 13 w 22"/>
                      <a:gd name="T25" fmla="*/ 100 h 128"/>
                      <a:gd name="T26" fmla="*/ 18 w 22"/>
                      <a:gd name="T27" fmla="*/ 112 h 128"/>
                      <a:gd name="T28" fmla="*/ 22 w 22"/>
                      <a:gd name="T29" fmla="*/ 125 h 128"/>
                      <a:gd name="T30" fmla="*/ 22 w 22"/>
                      <a:gd name="T31" fmla="*/ 127 h 128"/>
                      <a:gd name="T32" fmla="*/ 21 w 22"/>
                      <a:gd name="T33" fmla="*/ 128 h 128"/>
                      <a:gd name="T34" fmla="*/ 20 w 22"/>
                      <a:gd name="T35" fmla="*/ 128 h 128"/>
                      <a:gd name="T36" fmla="*/ 18 w 22"/>
                      <a:gd name="T37" fmla="*/ 128 h 128"/>
                      <a:gd name="T38" fmla="*/ 18 w 22"/>
                      <a:gd name="T39" fmla="*/ 127 h 128"/>
                      <a:gd name="T40" fmla="*/ 13 w 22"/>
                      <a:gd name="T41" fmla="*/ 112 h 128"/>
                      <a:gd name="T42" fmla="*/ 8 w 22"/>
                      <a:gd name="T43" fmla="*/ 98 h 128"/>
                      <a:gd name="T44" fmla="*/ 8 w 22"/>
                      <a:gd name="T45" fmla="*/ 82 h 128"/>
                      <a:gd name="T46" fmla="*/ 6 w 22"/>
                      <a:gd name="T47" fmla="*/ 65 h 128"/>
                      <a:gd name="T48" fmla="*/ 2 w 22"/>
                      <a:gd name="T49" fmla="*/ 49 h 128"/>
                      <a:gd name="T50" fmla="*/ 0 w 22"/>
                      <a:gd name="T51" fmla="*/ 33 h 128"/>
                      <a:gd name="T52" fmla="*/ 2 w 22"/>
                      <a:gd name="T53" fmla="*/ 17 h 128"/>
                      <a:gd name="T54" fmla="*/ 4 w 22"/>
                      <a:gd name="T55" fmla="*/ 1 h 128"/>
                      <a:gd name="T56" fmla="*/ 5 w 22"/>
                      <a:gd name="T57" fmla="*/ 0 h 128"/>
                      <a:gd name="T58" fmla="*/ 6 w 22"/>
                      <a:gd name="T5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128">
                        <a:moveTo>
                          <a:pt x="6" y="0"/>
                        </a:moveTo>
                        <a:lnTo>
                          <a:pt x="8" y="0"/>
                        </a:lnTo>
                        <a:lnTo>
                          <a:pt x="9" y="1"/>
                        </a:lnTo>
                        <a:lnTo>
                          <a:pt x="9" y="4"/>
                        </a:lnTo>
                        <a:lnTo>
                          <a:pt x="8" y="5"/>
                        </a:lnTo>
                        <a:lnTo>
                          <a:pt x="6" y="12"/>
                        </a:lnTo>
                        <a:lnTo>
                          <a:pt x="4" y="22"/>
                        </a:lnTo>
                        <a:lnTo>
                          <a:pt x="4" y="33"/>
                        </a:lnTo>
                        <a:lnTo>
                          <a:pt x="6" y="47"/>
                        </a:lnTo>
                        <a:lnTo>
                          <a:pt x="10" y="62"/>
                        </a:lnTo>
                        <a:lnTo>
                          <a:pt x="10" y="74"/>
                        </a:lnTo>
                        <a:lnTo>
                          <a:pt x="10" y="87"/>
                        </a:lnTo>
                        <a:lnTo>
                          <a:pt x="13" y="100"/>
                        </a:lnTo>
                        <a:lnTo>
                          <a:pt x="18" y="112"/>
                        </a:lnTo>
                        <a:lnTo>
                          <a:pt x="22" y="125"/>
                        </a:lnTo>
                        <a:lnTo>
                          <a:pt x="22" y="127"/>
                        </a:lnTo>
                        <a:lnTo>
                          <a:pt x="21" y="128"/>
                        </a:lnTo>
                        <a:lnTo>
                          <a:pt x="20" y="128"/>
                        </a:lnTo>
                        <a:lnTo>
                          <a:pt x="18" y="128"/>
                        </a:lnTo>
                        <a:lnTo>
                          <a:pt x="18" y="127"/>
                        </a:lnTo>
                        <a:lnTo>
                          <a:pt x="13" y="112"/>
                        </a:lnTo>
                        <a:lnTo>
                          <a:pt x="8" y="98"/>
                        </a:lnTo>
                        <a:lnTo>
                          <a:pt x="8" y="82"/>
                        </a:lnTo>
                        <a:lnTo>
                          <a:pt x="6" y="65"/>
                        </a:lnTo>
                        <a:lnTo>
                          <a:pt x="2" y="49"/>
                        </a:lnTo>
                        <a:lnTo>
                          <a:pt x="0" y="33"/>
                        </a:lnTo>
                        <a:lnTo>
                          <a:pt x="2" y="17"/>
                        </a:lnTo>
                        <a:lnTo>
                          <a:pt x="4" y="1"/>
                        </a:lnTo>
                        <a:lnTo>
                          <a:pt x="5" y="0"/>
                        </a:lnTo>
                        <a:lnTo>
                          <a:pt x="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5" name="Freeform 85">
                    <a:extLst>
                      <a:ext uri="{FF2B5EF4-FFF2-40B4-BE49-F238E27FC236}">
                        <a16:creationId xmlns:a16="http://schemas.microsoft.com/office/drawing/2014/main" id="{C9E3C608-6F99-32AD-3A1E-1511D1A49F38}"/>
                      </a:ext>
                    </a:extLst>
                  </p:cNvPr>
                  <p:cNvSpPr>
                    <a:spLocks/>
                  </p:cNvSpPr>
                  <p:nvPr/>
                </p:nvSpPr>
                <p:spPr bwMode="auto">
                  <a:xfrm>
                    <a:off x="1686239" y="1662684"/>
                    <a:ext cx="36901" cy="10472"/>
                  </a:xfrm>
                  <a:custGeom>
                    <a:avLst/>
                    <a:gdLst>
                      <a:gd name="T0" fmla="*/ 1 w 74"/>
                      <a:gd name="T1" fmla="*/ 0 h 21"/>
                      <a:gd name="T2" fmla="*/ 3 w 74"/>
                      <a:gd name="T3" fmla="*/ 1 h 21"/>
                      <a:gd name="T4" fmla="*/ 9 w 74"/>
                      <a:gd name="T5" fmla="*/ 10 h 21"/>
                      <a:gd name="T6" fmla="*/ 17 w 74"/>
                      <a:gd name="T7" fmla="*/ 16 h 21"/>
                      <a:gd name="T8" fmla="*/ 28 w 74"/>
                      <a:gd name="T9" fmla="*/ 17 h 21"/>
                      <a:gd name="T10" fmla="*/ 39 w 74"/>
                      <a:gd name="T11" fmla="*/ 17 h 21"/>
                      <a:gd name="T12" fmla="*/ 44 w 74"/>
                      <a:gd name="T13" fmla="*/ 16 h 21"/>
                      <a:gd name="T14" fmla="*/ 49 w 74"/>
                      <a:gd name="T15" fmla="*/ 14 h 21"/>
                      <a:gd name="T16" fmla="*/ 54 w 74"/>
                      <a:gd name="T17" fmla="*/ 14 h 21"/>
                      <a:gd name="T18" fmla="*/ 60 w 74"/>
                      <a:gd name="T19" fmla="*/ 14 h 21"/>
                      <a:gd name="T20" fmla="*/ 64 w 74"/>
                      <a:gd name="T21" fmla="*/ 16 h 21"/>
                      <a:gd name="T22" fmla="*/ 68 w 74"/>
                      <a:gd name="T23" fmla="*/ 16 h 21"/>
                      <a:gd name="T24" fmla="*/ 73 w 74"/>
                      <a:gd name="T25" fmla="*/ 14 h 21"/>
                      <a:gd name="T26" fmla="*/ 74 w 74"/>
                      <a:gd name="T27" fmla="*/ 14 h 21"/>
                      <a:gd name="T28" fmla="*/ 74 w 74"/>
                      <a:gd name="T29" fmla="*/ 16 h 21"/>
                      <a:gd name="T30" fmla="*/ 74 w 74"/>
                      <a:gd name="T31" fmla="*/ 17 h 21"/>
                      <a:gd name="T32" fmla="*/ 73 w 74"/>
                      <a:gd name="T33" fmla="*/ 18 h 21"/>
                      <a:gd name="T34" fmla="*/ 64 w 74"/>
                      <a:gd name="T35" fmla="*/ 20 h 21"/>
                      <a:gd name="T36" fmla="*/ 54 w 74"/>
                      <a:gd name="T37" fmla="*/ 20 h 21"/>
                      <a:gd name="T38" fmla="*/ 44 w 74"/>
                      <a:gd name="T39" fmla="*/ 20 h 21"/>
                      <a:gd name="T40" fmla="*/ 37 w 74"/>
                      <a:gd name="T41" fmla="*/ 21 h 21"/>
                      <a:gd name="T42" fmla="*/ 31 w 74"/>
                      <a:gd name="T43" fmla="*/ 21 h 21"/>
                      <a:gd name="T44" fmla="*/ 24 w 74"/>
                      <a:gd name="T45" fmla="*/ 21 h 21"/>
                      <a:gd name="T46" fmla="*/ 13 w 74"/>
                      <a:gd name="T47" fmla="*/ 18 h 21"/>
                      <a:gd name="T48" fmla="*/ 5 w 74"/>
                      <a:gd name="T49" fmla="*/ 12 h 21"/>
                      <a:gd name="T50" fmla="*/ 0 w 74"/>
                      <a:gd name="T51" fmla="*/ 2 h 21"/>
                      <a:gd name="T52" fmla="*/ 0 w 74"/>
                      <a:gd name="T53" fmla="*/ 1 h 21"/>
                      <a:gd name="T54" fmla="*/ 0 w 74"/>
                      <a:gd name="T55" fmla="*/ 0 h 21"/>
                      <a:gd name="T56" fmla="*/ 1 w 74"/>
                      <a:gd name="T5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21">
                        <a:moveTo>
                          <a:pt x="1" y="0"/>
                        </a:moveTo>
                        <a:lnTo>
                          <a:pt x="3" y="1"/>
                        </a:lnTo>
                        <a:lnTo>
                          <a:pt x="9" y="10"/>
                        </a:lnTo>
                        <a:lnTo>
                          <a:pt x="17" y="16"/>
                        </a:lnTo>
                        <a:lnTo>
                          <a:pt x="28" y="17"/>
                        </a:lnTo>
                        <a:lnTo>
                          <a:pt x="39" y="17"/>
                        </a:lnTo>
                        <a:lnTo>
                          <a:pt x="44" y="16"/>
                        </a:lnTo>
                        <a:lnTo>
                          <a:pt x="49" y="14"/>
                        </a:lnTo>
                        <a:lnTo>
                          <a:pt x="54" y="14"/>
                        </a:lnTo>
                        <a:lnTo>
                          <a:pt x="60" y="14"/>
                        </a:lnTo>
                        <a:lnTo>
                          <a:pt x="64" y="16"/>
                        </a:lnTo>
                        <a:lnTo>
                          <a:pt x="68" y="16"/>
                        </a:lnTo>
                        <a:lnTo>
                          <a:pt x="73" y="14"/>
                        </a:lnTo>
                        <a:lnTo>
                          <a:pt x="74" y="14"/>
                        </a:lnTo>
                        <a:lnTo>
                          <a:pt x="74" y="16"/>
                        </a:lnTo>
                        <a:lnTo>
                          <a:pt x="74" y="17"/>
                        </a:lnTo>
                        <a:lnTo>
                          <a:pt x="73" y="18"/>
                        </a:lnTo>
                        <a:lnTo>
                          <a:pt x="64" y="20"/>
                        </a:lnTo>
                        <a:lnTo>
                          <a:pt x="54" y="20"/>
                        </a:lnTo>
                        <a:lnTo>
                          <a:pt x="44" y="20"/>
                        </a:lnTo>
                        <a:lnTo>
                          <a:pt x="37" y="21"/>
                        </a:lnTo>
                        <a:lnTo>
                          <a:pt x="31" y="21"/>
                        </a:lnTo>
                        <a:lnTo>
                          <a:pt x="24" y="21"/>
                        </a:lnTo>
                        <a:lnTo>
                          <a:pt x="13" y="18"/>
                        </a:lnTo>
                        <a:lnTo>
                          <a:pt x="5" y="12"/>
                        </a:lnTo>
                        <a:lnTo>
                          <a:pt x="0" y="2"/>
                        </a:lnTo>
                        <a:lnTo>
                          <a:pt x="0" y="1"/>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6" name="Freeform 86">
                    <a:extLst>
                      <a:ext uri="{FF2B5EF4-FFF2-40B4-BE49-F238E27FC236}">
                        <a16:creationId xmlns:a16="http://schemas.microsoft.com/office/drawing/2014/main" id="{5E386331-F0F6-4905-AF11-D6716ABF36BD}"/>
                      </a:ext>
                    </a:extLst>
                  </p:cNvPr>
                  <p:cNvSpPr>
                    <a:spLocks/>
                  </p:cNvSpPr>
                  <p:nvPr/>
                </p:nvSpPr>
                <p:spPr bwMode="auto">
                  <a:xfrm>
                    <a:off x="1674271" y="1589381"/>
                    <a:ext cx="8976" cy="55850"/>
                  </a:xfrm>
                  <a:custGeom>
                    <a:avLst/>
                    <a:gdLst>
                      <a:gd name="T0" fmla="*/ 15 w 18"/>
                      <a:gd name="T1" fmla="*/ 0 h 112"/>
                      <a:gd name="T2" fmla="*/ 16 w 18"/>
                      <a:gd name="T3" fmla="*/ 0 h 112"/>
                      <a:gd name="T4" fmla="*/ 18 w 18"/>
                      <a:gd name="T5" fmla="*/ 1 h 112"/>
                      <a:gd name="T6" fmla="*/ 18 w 18"/>
                      <a:gd name="T7" fmla="*/ 2 h 112"/>
                      <a:gd name="T8" fmla="*/ 14 w 18"/>
                      <a:gd name="T9" fmla="*/ 13 h 112"/>
                      <a:gd name="T10" fmla="*/ 11 w 18"/>
                      <a:gd name="T11" fmla="*/ 26 h 112"/>
                      <a:gd name="T12" fmla="*/ 11 w 18"/>
                      <a:gd name="T13" fmla="*/ 38 h 112"/>
                      <a:gd name="T14" fmla="*/ 15 w 18"/>
                      <a:gd name="T15" fmla="*/ 53 h 112"/>
                      <a:gd name="T16" fmla="*/ 18 w 18"/>
                      <a:gd name="T17" fmla="*/ 67 h 112"/>
                      <a:gd name="T18" fmla="*/ 18 w 18"/>
                      <a:gd name="T19" fmla="*/ 79 h 112"/>
                      <a:gd name="T20" fmla="*/ 14 w 18"/>
                      <a:gd name="T21" fmla="*/ 91 h 112"/>
                      <a:gd name="T22" fmla="*/ 12 w 18"/>
                      <a:gd name="T23" fmla="*/ 95 h 112"/>
                      <a:gd name="T24" fmla="*/ 10 w 18"/>
                      <a:gd name="T25" fmla="*/ 99 h 112"/>
                      <a:gd name="T26" fmla="*/ 7 w 18"/>
                      <a:gd name="T27" fmla="*/ 103 h 112"/>
                      <a:gd name="T28" fmla="*/ 6 w 18"/>
                      <a:gd name="T29" fmla="*/ 107 h 112"/>
                      <a:gd name="T30" fmla="*/ 4 w 18"/>
                      <a:gd name="T31" fmla="*/ 111 h 112"/>
                      <a:gd name="T32" fmla="*/ 3 w 18"/>
                      <a:gd name="T33" fmla="*/ 112 h 112"/>
                      <a:gd name="T34" fmla="*/ 2 w 18"/>
                      <a:gd name="T35" fmla="*/ 112 h 112"/>
                      <a:gd name="T36" fmla="*/ 0 w 18"/>
                      <a:gd name="T37" fmla="*/ 112 h 112"/>
                      <a:gd name="T38" fmla="*/ 0 w 18"/>
                      <a:gd name="T39" fmla="*/ 111 h 112"/>
                      <a:gd name="T40" fmla="*/ 0 w 18"/>
                      <a:gd name="T41" fmla="*/ 107 h 112"/>
                      <a:gd name="T42" fmla="*/ 3 w 18"/>
                      <a:gd name="T43" fmla="*/ 103 h 112"/>
                      <a:gd name="T44" fmla="*/ 4 w 18"/>
                      <a:gd name="T45" fmla="*/ 99 h 112"/>
                      <a:gd name="T46" fmla="*/ 7 w 18"/>
                      <a:gd name="T47" fmla="*/ 95 h 112"/>
                      <a:gd name="T48" fmla="*/ 12 w 18"/>
                      <a:gd name="T49" fmla="*/ 82 h 112"/>
                      <a:gd name="T50" fmla="*/ 14 w 18"/>
                      <a:gd name="T51" fmla="*/ 67 h 112"/>
                      <a:gd name="T52" fmla="*/ 11 w 18"/>
                      <a:gd name="T53" fmla="*/ 54 h 112"/>
                      <a:gd name="T54" fmla="*/ 7 w 18"/>
                      <a:gd name="T55" fmla="*/ 36 h 112"/>
                      <a:gd name="T56" fmla="*/ 8 w 18"/>
                      <a:gd name="T57" fmla="*/ 17 h 112"/>
                      <a:gd name="T58" fmla="*/ 14 w 18"/>
                      <a:gd name="T59" fmla="*/ 0 h 112"/>
                      <a:gd name="T60" fmla="*/ 15 w 18"/>
                      <a:gd name="T6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112">
                        <a:moveTo>
                          <a:pt x="15" y="0"/>
                        </a:moveTo>
                        <a:lnTo>
                          <a:pt x="16" y="0"/>
                        </a:lnTo>
                        <a:lnTo>
                          <a:pt x="18" y="1"/>
                        </a:lnTo>
                        <a:lnTo>
                          <a:pt x="18" y="2"/>
                        </a:lnTo>
                        <a:lnTo>
                          <a:pt x="14" y="13"/>
                        </a:lnTo>
                        <a:lnTo>
                          <a:pt x="11" y="26"/>
                        </a:lnTo>
                        <a:lnTo>
                          <a:pt x="11" y="38"/>
                        </a:lnTo>
                        <a:lnTo>
                          <a:pt x="15" y="53"/>
                        </a:lnTo>
                        <a:lnTo>
                          <a:pt x="18" y="67"/>
                        </a:lnTo>
                        <a:lnTo>
                          <a:pt x="18" y="79"/>
                        </a:lnTo>
                        <a:lnTo>
                          <a:pt x="14" y="91"/>
                        </a:lnTo>
                        <a:lnTo>
                          <a:pt x="12" y="95"/>
                        </a:lnTo>
                        <a:lnTo>
                          <a:pt x="10" y="99"/>
                        </a:lnTo>
                        <a:lnTo>
                          <a:pt x="7" y="103"/>
                        </a:lnTo>
                        <a:lnTo>
                          <a:pt x="6" y="107"/>
                        </a:lnTo>
                        <a:lnTo>
                          <a:pt x="4" y="111"/>
                        </a:lnTo>
                        <a:lnTo>
                          <a:pt x="3" y="112"/>
                        </a:lnTo>
                        <a:lnTo>
                          <a:pt x="2" y="112"/>
                        </a:lnTo>
                        <a:lnTo>
                          <a:pt x="0" y="112"/>
                        </a:lnTo>
                        <a:lnTo>
                          <a:pt x="0" y="111"/>
                        </a:lnTo>
                        <a:lnTo>
                          <a:pt x="0" y="107"/>
                        </a:lnTo>
                        <a:lnTo>
                          <a:pt x="3" y="103"/>
                        </a:lnTo>
                        <a:lnTo>
                          <a:pt x="4" y="99"/>
                        </a:lnTo>
                        <a:lnTo>
                          <a:pt x="7" y="95"/>
                        </a:lnTo>
                        <a:lnTo>
                          <a:pt x="12" y="82"/>
                        </a:lnTo>
                        <a:lnTo>
                          <a:pt x="14" y="67"/>
                        </a:lnTo>
                        <a:lnTo>
                          <a:pt x="11" y="54"/>
                        </a:lnTo>
                        <a:lnTo>
                          <a:pt x="7" y="36"/>
                        </a:lnTo>
                        <a:lnTo>
                          <a:pt x="8" y="17"/>
                        </a:lnTo>
                        <a:lnTo>
                          <a:pt x="14" y="0"/>
                        </a:lnTo>
                        <a:lnTo>
                          <a:pt x="1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7" name="Freeform 87">
                    <a:extLst>
                      <a:ext uri="{FF2B5EF4-FFF2-40B4-BE49-F238E27FC236}">
                        <a16:creationId xmlns:a16="http://schemas.microsoft.com/office/drawing/2014/main" id="{A85A9395-C5E9-D5DB-A0F8-CF55AC52C9A4}"/>
                      </a:ext>
                    </a:extLst>
                  </p:cNvPr>
                  <p:cNvSpPr>
                    <a:spLocks/>
                  </p:cNvSpPr>
                  <p:nvPr/>
                </p:nvSpPr>
                <p:spPr bwMode="auto">
                  <a:xfrm>
                    <a:off x="1403498" y="1466211"/>
                    <a:ext cx="25930" cy="125663"/>
                  </a:xfrm>
                  <a:custGeom>
                    <a:avLst/>
                    <a:gdLst>
                      <a:gd name="T0" fmla="*/ 4 w 52"/>
                      <a:gd name="T1" fmla="*/ 0 h 252"/>
                      <a:gd name="T2" fmla="*/ 6 w 52"/>
                      <a:gd name="T3" fmla="*/ 0 h 252"/>
                      <a:gd name="T4" fmla="*/ 7 w 52"/>
                      <a:gd name="T5" fmla="*/ 2 h 252"/>
                      <a:gd name="T6" fmla="*/ 6 w 52"/>
                      <a:gd name="T7" fmla="*/ 3 h 252"/>
                      <a:gd name="T8" fmla="*/ 4 w 52"/>
                      <a:gd name="T9" fmla="*/ 10 h 252"/>
                      <a:gd name="T10" fmla="*/ 4 w 52"/>
                      <a:gd name="T11" fmla="*/ 16 h 252"/>
                      <a:gd name="T12" fmla="*/ 7 w 52"/>
                      <a:gd name="T13" fmla="*/ 24 h 252"/>
                      <a:gd name="T14" fmla="*/ 10 w 52"/>
                      <a:gd name="T15" fmla="*/ 30 h 252"/>
                      <a:gd name="T16" fmla="*/ 14 w 52"/>
                      <a:gd name="T17" fmla="*/ 45 h 252"/>
                      <a:gd name="T18" fmla="*/ 16 w 52"/>
                      <a:gd name="T19" fmla="*/ 60 h 252"/>
                      <a:gd name="T20" fmla="*/ 19 w 52"/>
                      <a:gd name="T21" fmla="*/ 72 h 252"/>
                      <a:gd name="T22" fmla="*/ 23 w 52"/>
                      <a:gd name="T23" fmla="*/ 83 h 252"/>
                      <a:gd name="T24" fmla="*/ 26 w 52"/>
                      <a:gd name="T25" fmla="*/ 93 h 252"/>
                      <a:gd name="T26" fmla="*/ 27 w 52"/>
                      <a:gd name="T27" fmla="*/ 109 h 252"/>
                      <a:gd name="T28" fmla="*/ 26 w 52"/>
                      <a:gd name="T29" fmla="*/ 125 h 252"/>
                      <a:gd name="T30" fmla="*/ 20 w 52"/>
                      <a:gd name="T31" fmla="*/ 141 h 252"/>
                      <a:gd name="T32" fmla="*/ 16 w 52"/>
                      <a:gd name="T33" fmla="*/ 158 h 252"/>
                      <a:gd name="T34" fmla="*/ 14 w 52"/>
                      <a:gd name="T35" fmla="*/ 175 h 252"/>
                      <a:gd name="T36" fmla="*/ 18 w 52"/>
                      <a:gd name="T37" fmla="*/ 191 h 252"/>
                      <a:gd name="T38" fmla="*/ 26 w 52"/>
                      <a:gd name="T39" fmla="*/ 208 h 252"/>
                      <a:gd name="T40" fmla="*/ 36 w 52"/>
                      <a:gd name="T41" fmla="*/ 224 h 252"/>
                      <a:gd name="T42" fmla="*/ 45 w 52"/>
                      <a:gd name="T43" fmla="*/ 236 h 252"/>
                      <a:gd name="T44" fmla="*/ 52 w 52"/>
                      <a:gd name="T45" fmla="*/ 249 h 252"/>
                      <a:gd name="T46" fmla="*/ 52 w 52"/>
                      <a:gd name="T47" fmla="*/ 251 h 252"/>
                      <a:gd name="T48" fmla="*/ 51 w 52"/>
                      <a:gd name="T49" fmla="*/ 252 h 252"/>
                      <a:gd name="T50" fmla="*/ 48 w 52"/>
                      <a:gd name="T51" fmla="*/ 252 h 252"/>
                      <a:gd name="T52" fmla="*/ 48 w 52"/>
                      <a:gd name="T53" fmla="*/ 251 h 252"/>
                      <a:gd name="T54" fmla="*/ 41 w 52"/>
                      <a:gd name="T55" fmla="*/ 238 h 252"/>
                      <a:gd name="T56" fmla="*/ 32 w 52"/>
                      <a:gd name="T57" fmla="*/ 226 h 252"/>
                      <a:gd name="T58" fmla="*/ 24 w 52"/>
                      <a:gd name="T59" fmla="*/ 214 h 252"/>
                      <a:gd name="T60" fmla="*/ 16 w 52"/>
                      <a:gd name="T61" fmla="*/ 199 h 252"/>
                      <a:gd name="T62" fmla="*/ 11 w 52"/>
                      <a:gd name="T63" fmla="*/ 183 h 252"/>
                      <a:gd name="T64" fmla="*/ 11 w 52"/>
                      <a:gd name="T65" fmla="*/ 161 h 252"/>
                      <a:gd name="T66" fmla="*/ 16 w 52"/>
                      <a:gd name="T67" fmla="*/ 140 h 252"/>
                      <a:gd name="T68" fmla="*/ 22 w 52"/>
                      <a:gd name="T69" fmla="*/ 118 h 252"/>
                      <a:gd name="T70" fmla="*/ 23 w 52"/>
                      <a:gd name="T71" fmla="*/ 104 h 252"/>
                      <a:gd name="T72" fmla="*/ 22 w 52"/>
                      <a:gd name="T73" fmla="*/ 89 h 252"/>
                      <a:gd name="T74" fmla="*/ 18 w 52"/>
                      <a:gd name="T75" fmla="*/ 83 h 252"/>
                      <a:gd name="T76" fmla="*/ 15 w 52"/>
                      <a:gd name="T77" fmla="*/ 75 h 252"/>
                      <a:gd name="T78" fmla="*/ 12 w 52"/>
                      <a:gd name="T79" fmla="*/ 61 h 252"/>
                      <a:gd name="T80" fmla="*/ 11 w 52"/>
                      <a:gd name="T81" fmla="*/ 49 h 252"/>
                      <a:gd name="T82" fmla="*/ 8 w 52"/>
                      <a:gd name="T83" fmla="*/ 36 h 252"/>
                      <a:gd name="T84" fmla="*/ 4 w 52"/>
                      <a:gd name="T85" fmla="*/ 28 h 252"/>
                      <a:gd name="T86" fmla="*/ 2 w 52"/>
                      <a:gd name="T87" fmla="*/ 18 h 252"/>
                      <a:gd name="T88" fmla="*/ 0 w 52"/>
                      <a:gd name="T89" fmla="*/ 8 h 252"/>
                      <a:gd name="T90" fmla="*/ 3 w 52"/>
                      <a:gd name="T91" fmla="*/ 0 h 252"/>
                      <a:gd name="T92" fmla="*/ 4 w 52"/>
                      <a:gd name="T9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52">
                        <a:moveTo>
                          <a:pt x="4" y="0"/>
                        </a:moveTo>
                        <a:lnTo>
                          <a:pt x="6" y="0"/>
                        </a:lnTo>
                        <a:lnTo>
                          <a:pt x="7" y="2"/>
                        </a:lnTo>
                        <a:lnTo>
                          <a:pt x="6" y="3"/>
                        </a:lnTo>
                        <a:lnTo>
                          <a:pt x="4" y="10"/>
                        </a:lnTo>
                        <a:lnTo>
                          <a:pt x="4" y="16"/>
                        </a:lnTo>
                        <a:lnTo>
                          <a:pt x="7" y="24"/>
                        </a:lnTo>
                        <a:lnTo>
                          <a:pt x="10" y="30"/>
                        </a:lnTo>
                        <a:lnTo>
                          <a:pt x="14" y="45"/>
                        </a:lnTo>
                        <a:lnTo>
                          <a:pt x="16" y="60"/>
                        </a:lnTo>
                        <a:lnTo>
                          <a:pt x="19" y="72"/>
                        </a:lnTo>
                        <a:lnTo>
                          <a:pt x="23" y="83"/>
                        </a:lnTo>
                        <a:lnTo>
                          <a:pt x="26" y="93"/>
                        </a:lnTo>
                        <a:lnTo>
                          <a:pt x="27" y="109"/>
                        </a:lnTo>
                        <a:lnTo>
                          <a:pt x="26" y="125"/>
                        </a:lnTo>
                        <a:lnTo>
                          <a:pt x="20" y="141"/>
                        </a:lnTo>
                        <a:lnTo>
                          <a:pt x="16" y="158"/>
                        </a:lnTo>
                        <a:lnTo>
                          <a:pt x="14" y="175"/>
                        </a:lnTo>
                        <a:lnTo>
                          <a:pt x="18" y="191"/>
                        </a:lnTo>
                        <a:lnTo>
                          <a:pt x="26" y="208"/>
                        </a:lnTo>
                        <a:lnTo>
                          <a:pt x="36" y="224"/>
                        </a:lnTo>
                        <a:lnTo>
                          <a:pt x="45" y="236"/>
                        </a:lnTo>
                        <a:lnTo>
                          <a:pt x="52" y="249"/>
                        </a:lnTo>
                        <a:lnTo>
                          <a:pt x="52" y="251"/>
                        </a:lnTo>
                        <a:lnTo>
                          <a:pt x="51" y="252"/>
                        </a:lnTo>
                        <a:lnTo>
                          <a:pt x="48" y="252"/>
                        </a:lnTo>
                        <a:lnTo>
                          <a:pt x="48" y="251"/>
                        </a:lnTo>
                        <a:lnTo>
                          <a:pt x="41" y="238"/>
                        </a:lnTo>
                        <a:lnTo>
                          <a:pt x="32" y="226"/>
                        </a:lnTo>
                        <a:lnTo>
                          <a:pt x="24" y="214"/>
                        </a:lnTo>
                        <a:lnTo>
                          <a:pt x="16" y="199"/>
                        </a:lnTo>
                        <a:lnTo>
                          <a:pt x="11" y="183"/>
                        </a:lnTo>
                        <a:lnTo>
                          <a:pt x="11" y="161"/>
                        </a:lnTo>
                        <a:lnTo>
                          <a:pt x="16" y="140"/>
                        </a:lnTo>
                        <a:lnTo>
                          <a:pt x="22" y="118"/>
                        </a:lnTo>
                        <a:lnTo>
                          <a:pt x="23" y="104"/>
                        </a:lnTo>
                        <a:lnTo>
                          <a:pt x="22" y="89"/>
                        </a:lnTo>
                        <a:lnTo>
                          <a:pt x="18" y="83"/>
                        </a:lnTo>
                        <a:lnTo>
                          <a:pt x="15" y="75"/>
                        </a:lnTo>
                        <a:lnTo>
                          <a:pt x="12" y="61"/>
                        </a:lnTo>
                        <a:lnTo>
                          <a:pt x="11" y="49"/>
                        </a:lnTo>
                        <a:lnTo>
                          <a:pt x="8" y="36"/>
                        </a:lnTo>
                        <a:lnTo>
                          <a:pt x="4" y="28"/>
                        </a:lnTo>
                        <a:lnTo>
                          <a:pt x="2" y="18"/>
                        </a:lnTo>
                        <a:lnTo>
                          <a:pt x="0" y="8"/>
                        </a:lnTo>
                        <a:lnTo>
                          <a:pt x="3" y="0"/>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8" name="Freeform 88">
                    <a:extLst>
                      <a:ext uri="{FF2B5EF4-FFF2-40B4-BE49-F238E27FC236}">
                        <a16:creationId xmlns:a16="http://schemas.microsoft.com/office/drawing/2014/main" id="{0E4F9870-88F1-57D2-F782-24F8FA8F89F3}"/>
                      </a:ext>
                    </a:extLst>
                  </p:cNvPr>
                  <p:cNvSpPr>
                    <a:spLocks/>
                  </p:cNvSpPr>
                  <p:nvPr/>
                </p:nvSpPr>
                <p:spPr bwMode="auto">
                  <a:xfrm>
                    <a:off x="1322215" y="1561954"/>
                    <a:ext cx="15957" cy="74799"/>
                  </a:xfrm>
                  <a:custGeom>
                    <a:avLst/>
                    <a:gdLst>
                      <a:gd name="T0" fmla="*/ 2 w 32"/>
                      <a:gd name="T1" fmla="*/ 0 h 150"/>
                      <a:gd name="T2" fmla="*/ 3 w 32"/>
                      <a:gd name="T3" fmla="*/ 0 h 150"/>
                      <a:gd name="T4" fmla="*/ 4 w 32"/>
                      <a:gd name="T5" fmla="*/ 2 h 150"/>
                      <a:gd name="T6" fmla="*/ 4 w 32"/>
                      <a:gd name="T7" fmla="*/ 10 h 150"/>
                      <a:gd name="T8" fmla="*/ 10 w 32"/>
                      <a:gd name="T9" fmla="*/ 16 h 150"/>
                      <a:gd name="T10" fmla="*/ 18 w 32"/>
                      <a:gd name="T11" fmla="*/ 23 h 150"/>
                      <a:gd name="T12" fmla="*/ 24 w 32"/>
                      <a:gd name="T13" fmla="*/ 28 h 150"/>
                      <a:gd name="T14" fmla="*/ 28 w 32"/>
                      <a:gd name="T15" fmla="*/ 34 h 150"/>
                      <a:gd name="T16" fmla="*/ 32 w 32"/>
                      <a:gd name="T17" fmla="*/ 52 h 150"/>
                      <a:gd name="T18" fmla="*/ 32 w 32"/>
                      <a:gd name="T19" fmla="*/ 71 h 150"/>
                      <a:gd name="T20" fmla="*/ 28 w 32"/>
                      <a:gd name="T21" fmla="*/ 92 h 150"/>
                      <a:gd name="T22" fmla="*/ 23 w 32"/>
                      <a:gd name="T23" fmla="*/ 113 h 150"/>
                      <a:gd name="T24" fmla="*/ 16 w 32"/>
                      <a:gd name="T25" fmla="*/ 125 h 150"/>
                      <a:gd name="T26" fmla="*/ 10 w 32"/>
                      <a:gd name="T27" fmla="*/ 136 h 150"/>
                      <a:gd name="T28" fmla="*/ 7 w 32"/>
                      <a:gd name="T29" fmla="*/ 147 h 150"/>
                      <a:gd name="T30" fmla="*/ 6 w 32"/>
                      <a:gd name="T31" fmla="*/ 149 h 150"/>
                      <a:gd name="T32" fmla="*/ 4 w 32"/>
                      <a:gd name="T33" fmla="*/ 150 h 150"/>
                      <a:gd name="T34" fmla="*/ 3 w 32"/>
                      <a:gd name="T35" fmla="*/ 149 h 150"/>
                      <a:gd name="T36" fmla="*/ 2 w 32"/>
                      <a:gd name="T37" fmla="*/ 147 h 150"/>
                      <a:gd name="T38" fmla="*/ 4 w 32"/>
                      <a:gd name="T39" fmla="*/ 137 h 150"/>
                      <a:gd name="T40" fmla="*/ 11 w 32"/>
                      <a:gd name="T41" fmla="*/ 128 h 150"/>
                      <a:gd name="T42" fmla="*/ 16 w 32"/>
                      <a:gd name="T43" fmla="*/ 118 h 150"/>
                      <a:gd name="T44" fmla="*/ 23 w 32"/>
                      <a:gd name="T45" fmla="*/ 101 h 150"/>
                      <a:gd name="T46" fmla="*/ 26 w 32"/>
                      <a:gd name="T47" fmla="*/ 84 h 150"/>
                      <a:gd name="T48" fmla="*/ 28 w 32"/>
                      <a:gd name="T49" fmla="*/ 67 h 150"/>
                      <a:gd name="T50" fmla="*/ 30 w 32"/>
                      <a:gd name="T51" fmla="*/ 56 h 150"/>
                      <a:gd name="T52" fmla="*/ 28 w 32"/>
                      <a:gd name="T53" fmla="*/ 46 h 150"/>
                      <a:gd name="T54" fmla="*/ 26 w 32"/>
                      <a:gd name="T55" fmla="*/ 36 h 150"/>
                      <a:gd name="T56" fmla="*/ 20 w 32"/>
                      <a:gd name="T57" fmla="*/ 31 h 150"/>
                      <a:gd name="T58" fmla="*/ 15 w 32"/>
                      <a:gd name="T59" fmla="*/ 26 h 150"/>
                      <a:gd name="T60" fmla="*/ 10 w 32"/>
                      <a:gd name="T61" fmla="*/ 20 h 150"/>
                      <a:gd name="T62" fmla="*/ 6 w 32"/>
                      <a:gd name="T63" fmla="*/ 18 h 150"/>
                      <a:gd name="T64" fmla="*/ 3 w 32"/>
                      <a:gd name="T65" fmla="*/ 14 h 150"/>
                      <a:gd name="T66" fmla="*/ 2 w 32"/>
                      <a:gd name="T67" fmla="*/ 10 h 150"/>
                      <a:gd name="T68" fmla="*/ 0 w 32"/>
                      <a:gd name="T69" fmla="*/ 6 h 150"/>
                      <a:gd name="T70" fmla="*/ 0 w 32"/>
                      <a:gd name="T71" fmla="*/ 2 h 150"/>
                      <a:gd name="T72" fmla="*/ 0 w 32"/>
                      <a:gd name="T73" fmla="*/ 0 h 150"/>
                      <a:gd name="T74" fmla="*/ 2 w 32"/>
                      <a:gd name="T7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150">
                        <a:moveTo>
                          <a:pt x="2" y="0"/>
                        </a:moveTo>
                        <a:lnTo>
                          <a:pt x="3" y="0"/>
                        </a:lnTo>
                        <a:lnTo>
                          <a:pt x="4" y="2"/>
                        </a:lnTo>
                        <a:lnTo>
                          <a:pt x="4" y="10"/>
                        </a:lnTo>
                        <a:lnTo>
                          <a:pt x="10" y="16"/>
                        </a:lnTo>
                        <a:lnTo>
                          <a:pt x="18" y="23"/>
                        </a:lnTo>
                        <a:lnTo>
                          <a:pt x="24" y="28"/>
                        </a:lnTo>
                        <a:lnTo>
                          <a:pt x="28" y="34"/>
                        </a:lnTo>
                        <a:lnTo>
                          <a:pt x="32" y="52"/>
                        </a:lnTo>
                        <a:lnTo>
                          <a:pt x="32" y="71"/>
                        </a:lnTo>
                        <a:lnTo>
                          <a:pt x="28" y="92"/>
                        </a:lnTo>
                        <a:lnTo>
                          <a:pt x="23" y="113"/>
                        </a:lnTo>
                        <a:lnTo>
                          <a:pt x="16" y="125"/>
                        </a:lnTo>
                        <a:lnTo>
                          <a:pt x="10" y="136"/>
                        </a:lnTo>
                        <a:lnTo>
                          <a:pt x="7" y="147"/>
                        </a:lnTo>
                        <a:lnTo>
                          <a:pt x="6" y="149"/>
                        </a:lnTo>
                        <a:lnTo>
                          <a:pt x="4" y="150"/>
                        </a:lnTo>
                        <a:lnTo>
                          <a:pt x="3" y="149"/>
                        </a:lnTo>
                        <a:lnTo>
                          <a:pt x="2" y="147"/>
                        </a:lnTo>
                        <a:lnTo>
                          <a:pt x="4" y="137"/>
                        </a:lnTo>
                        <a:lnTo>
                          <a:pt x="11" y="128"/>
                        </a:lnTo>
                        <a:lnTo>
                          <a:pt x="16" y="118"/>
                        </a:lnTo>
                        <a:lnTo>
                          <a:pt x="23" y="101"/>
                        </a:lnTo>
                        <a:lnTo>
                          <a:pt x="26" y="84"/>
                        </a:lnTo>
                        <a:lnTo>
                          <a:pt x="28" y="67"/>
                        </a:lnTo>
                        <a:lnTo>
                          <a:pt x="30" y="56"/>
                        </a:lnTo>
                        <a:lnTo>
                          <a:pt x="28" y="46"/>
                        </a:lnTo>
                        <a:lnTo>
                          <a:pt x="26" y="36"/>
                        </a:lnTo>
                        <a:lnTo>
                          <a:pt x="20" y="31"/>
                        </a:lnTo>
                        <a:lnTo>
                          <a:pt x="15" y="26"/>
                        </a:lnTo>
                        <a:lnTo>
                          <a:pt x="10" y="20"/>
                        </a:lnTo>
                        <a:lnTo>
                          <a:pt x="6" y="18"/>
                        </a:lnTo>
                        <a:lnTo>
                          <a:pt x="3" y="14"/>
                        </a:lnTo>
                        <a:lnTo>
                          <a:pt x="2" y="10"/>
                        </a:lnTo>
                        <a:lnTo>
                          <a:pt x="0" y="6"/>
                        </a:lnTo>
                        <a:lnTo>
                          <a:pt x="0" y="2"/>
                        </a:lnTo>
                        <a:lnTo>
                          <a:pt x="0"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9" name="Freeform 89">
                    <a:extLst>
                      <a:ext uri="{FF2B5EF4-FFF2-40B4-BE49-F238E27FC236}">
                        <a16:creationId xmlns:a16="http://schemas.microsoft.com/office/drawing/2014/main" id="{24D87E32-9542-EBD9-D35F-902001692DCC}"/>
                      </a:ext>
                    </a:extLst>
                  </p:cNvPr>
                  <p:cNvSpPr>
                    <a:spLocks/>
                  </p:cNvSpPr>
                  <p:nvPr/>
                </p:nvSpPr>
                <p:spPr bwMode="auto">
                  <a:xfrm>
                    <a:off x="1336178" y="1556469"/>
                    <a:ext cx="73304" cy="25432"/>
                  </a:xfrm>
                  <a:custGeom>
                    <a:avLst/>
                    <a:gdLst>
                      <a:gd name="T0" fmla="*/ 146 w 147"/>
                      <a:gd name="T1" fmla="*/ 0 h 51"/>
                      <a:gd name="T2" fmla="*/ 147 w 147"/>
                      <a:gd name="T3" fmla="*/ 0 h 51"/>
                      <a:gd name="T4" fmla="*/ 147 w 147"/>
                      <a:gd name="T5" fmla="*/ 1 h 51"/>
                      <a:gd name="T6" fmla="*/ 147 w 147"/>
                      <a:gd name="T7" fmla="*/ 2 h 51"/>
                      <a:gd name="T8" fmla="*/ 126 w 147"/>
                      <a:gd name="T9" fmla="*/ 18 h 51"/>
                      <a:gd name="T10" fmla="*/ 104 w 147"/>
                      <a:gd name="T11" fmla="*/ 31 h 51"/>
                      <a:gd name="T12" fmla="*/ 80 w 147"/>
                      <a:gd name="T13" fmla="*/ 41 h 51"/>
                      <a:gd name="T14" fmla="*/ 61 w 147"/>
                      <a:gd name="T15" fmla="*/ 47 h 51"/>
                      <a:gd name="T16" fmla="*/ 43 w 147"/>
                      <a:gd name="T17" fmla="*/ 49 h 51"/>
                      <a:gd name="T18" fmla="*/ 29 w 147"/>
                      <a:gd name="T19" fmla="*/ 46 h 51"/>
                      <a:gd name="T20" fmla="*/ 16 w 147"/>
                      <a:gd name="T21" fmla="*/ 46 h 51"/>
                      <a:gd name="T22" fmla="*/ 3 w 147"/>
                      <a:gd name="T23" fmla="*/ 51 h 51"/>
                      <a:gd name="T24" fmla="*/ 2 w 147"/>
                      <a:gd name="T25" fmla="*/ 51 h 51"/>
                      <a:gd name="T26" fmla="*/ 0 w 147"/>
                      <a:gd name="T27" fmla="*/ 50 h 51"/>
                      <a:gd name="T28" fmla="*/ 0 w 147"/>
                      <a:gd name="T29" fmla="*/ 49 h 51"/>
                      <a:gd name="T30" fmla="*/ 0 w 147"/>
                      <a:gd name="T31" fmla="*/ 47 h 51"/>
                      <a:gd name="T32" fmla="*/ 14 w 147"/>
                      <a:gd name="T33" fmla="*/ 42 h 51"/>
                      <a:gd name="T34" fmla="*/ 27 w 147"/>
                      <a:gd name="T35" fmla="*/ 42 h 51"/>
                      <a:gd name="T36" fmla="*/ 40 w 147"/>
                      <a:gd name="T37" fmla="*/ 43 h 51"/>
                      <a:gd name="T38" fmla="*/ 53 w 147"/>
                      <a:gd name="T39" fmla="*/ 43 h 51"/>
                      <a:gd name="T40" fmla="*/ 68 w 147"/>
                      <a:gd name="T41" fmla="*/ 41 h 51"/>
                      <a:gd name="T42" fmla="*/ 94 w 147"/>
                      <a:gd name="T43" fmla="*/ 30 h 51"/>
                      <a:gd name="T44" fmla="*/ 121 w 147"/>
                      <a:gd name="T45" fmla="*/ 17 h 51"/>
                      <a:gd name="T46" fmla="*/ 145 w 147"/>
                      <a:gd name="T47" fmla="*/ 0 h 51"/>
                      <a:gd name="T48" fmla="*/ 146 w 147"/>
                      <a:gd name="T4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51">
                        <a:moveTo>
                          <a:pt x="146" y="0"/>
                        </a:moveTo>
                        <a:lnTo>
                          <a:pt x="147" y="0"/>
                        </a:lnTo>
                        <a:lnTo>
                          <a:pt x="147" y="1"/>
                        </a:lnTo>
                        <a:lnTo>
                          <a:pt x="147" y="2"/>
                        </a:lnTo>
                        <a:lnTo>
                          <a:pt x="126" y="18"/>
                        </a:lnTo>
                        <a:lnTo>
                          <a:pt x="104" y="31"/>
                        </a:lnTo>
                        <a:lnTo>
                          <a:pt x="80" y="41"/>
                        </a:lnTo>
                        <a:lnTo>
                          <a:pt x="61" y="47"/>
                        </a:lnTo>
                        <a:lnTo>
                          <a:pt x="43" y="49"/>
                        </a:lnTo>
                        <a:lnTo>
                          <a:pt x="29" y="46"/>
                        </a:lnTo>
                        <a:lnTo>
                          <a:pt x="16" y="46"/>
                        </a:lnTo>
                        <a:lnTo>
                          <a:pt x="3" y="51"/>
                        </a:lnTo>
                        <a:lnTo>
                          <a:pt x="2" y="51"/>
                        </a:lnTo>
                        <a:lnTo>
                          <a:pt x="0" y="50"/>
                        </a:lnTo>
                        <a:lnTo>
                          <a:pt x="0" y="49"/>
                        </a:lnTo>
                        <a:lnTo>
                          <a:pt x="0" y="47"/>
                        </a:lnTo>
                        <a:lnTo>
                          <a:pt x="14" y="42"/>
                        </a:lnTo>
                        <a:lnTo>
                          <a:pt x="27" y="42"/>
                        </a:lnTo>
                        <a:lnTo>
                          <a:pt x="40" y="43"/>
                        </a:lnTo>
                        <a:lnTo>
                          <a:pt x="53" y="43"/>
                        </a:lnTo>
                        <a:lnTo>
                          <a:pt x="68" y="41"/>
                        </a:lnTo>
                        <a:lnTo>
                          <a:pt x="94" y="30"/>
                        </a:lnTo>
                        <a:lnTo>
                          <a:pt x="121" y="17"/>
                        </a:lnTo>
                        <a:lnTo>
                          <a:pt x="145" y="0"/>
                        </a:lnTo>
                        <a:lnTo>
                          <a:pt x="14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0" name="Freeform 90">
                    <a:extLst>
                      <a:ext uri="{FF2B5EF4-FFF2-40B4-BE49-F238E27FC236}">
                        <a16:creationId xmlns:a16="http://schemas.microsoft.com/office/drawing/2014/main" id="{B67B25D3-DDFD-DF2F-4C09-BCCAD52405F7}"/>
                      </a:ext>
                    </a:extLst>
                  </p:cNvPr>
                  <p:cNvSpPr>
                    <a:spLocks/>
                  </p:cNvSpPr>
                  <p:nvPr/>
                </p:nvSpPr>
                <p:spPr bwMode="auto">
                  <a:xfrm>
                    <a:off x="1353631" y="1526051"/>
                    <a:ext cx="15459" cy="51861"/>
                  </a:xfrm>
                  <a:custGeom>
                    <a:avLst/>
                    <a:gdLst>
                      <a:gd name="T0" fmla="*/ 2 w 31"/>
                      <a:gd name="T1" fmla="*/ 0 h 104"/>
                      <a:gd name="T2" fmla="*/ 4 w 31"/>
                      <a:gd name="T3" fmla="*/ 0 h 104"/>
                      <a:gd name="T4" fmla="*/ 4 w 31"/>
                      <a:gd name="T5" fmla="*/ 1 h 104"/>
                      <a:gd name="T6" fmla="*/ 6 w 31"/>
                      <a:gd name="T7" fmla="*/ 22 h 104"/>
                      <a:gd name="T8" fmla="*/ 10 w 31"/>
                      <a:gd name="T9" fmla="*/ 43 h 104"/>
                      <a:gd name="T10" fmla="*/ 18 w 31"/>
                      <a:gd name="T11" fmla="*/ 63 h 104"/>
                      <a:gd name="T12" fmla="*/ 24 w 31"/>
                      <a:gd name="T13" fmla="*/ 76 h 104"/>
                      <a:gd name="T14" fmla="*/ 30 w 31"/>
                      <a:gd name="T15" fmla="*/ 88 h 104"/>
                      <a:gd name="T16" fmla="*/ 31 w 31"/>
                      <a:gd name="T17" fmla="*/ 103 h 104"/>
                      <a:gd name="T18" fmla="*/ 31 w 31"/>
                      <a:gd name="T19" fmla="*/ 104 h 104"/>
                      <a:gd name="T20" fmla="*/ 30 w 31"/>
                      <a:gd name="T21" fmla="*/ 104 h 104"/>
                      <a:gd name="T22" fmla="*/ 29 w 31"/>
                      <a:gd name="T23" fmla="*/ 104 h 104"/>
                      <a:gd name="T24" fmla="*/ 28 w 31"/>
                      <a:gd name="T25" fmla="*/ 103 h 104"/>
                      <a:gd name="T26" fmla="*/ 26 w 31"/>
                      <a:gd name="T27" fmla="*/ 90 h 104"/>
                      <a:gd name="T28" fmla="*/ 20 w 31"/>
                      <a:gd name="T29" fmla="*/ 76 h 104"/>
                      <a:gd name="T30" fmla="*/ 14 w 31"/>
                      <a:gd name="T31" fmla="*/ 65 h 104"/>
                      <a:gd name="T32" fmla="*/ 9 w 31"/>
                      <a:gd name="T33" fmla="*/ 53 h 104"/>
                      <a:gd name="T34" fmla="*/ 4 w 31"/>
                      <a:gd name="T35" fmla="*/ 27 h 104"/>
                      <a:gd name="T36" fmla="*/ 0 w 31"/>
                      <a:gd name="T37" fmla="*/ 1 h 104"/>
                      <a:gd name="T38" fmla="*/ 1 w 31"/>
                      <a:gd name="T39" fmla="*/ 0 h 104"/>
                      <a:gd name="T40" fmla="*/ 2 w 31"/>
                      <a:gd name="T4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104">
                        <a:moveTo>
                          <a:pt x="2" y="0"/>
                        </a:moveTo>
                        <a:lnTo>
                          <a:pt x="4" y="0"/>
                        </a:lnTo>
                        <a:lnTo>
                          <a:pt x="4" y="1"/>
                        </a:lnTo>
                        <a:lnTo>
                          <a:pt x="6" y="22"/>
                        </a:lnTo>
                        <a:lnTo>
                          <a:pt x="10" y="43"/>
                        </a:lnTo>
                        <a:lnTo>
                          <a:pt x="18" y="63"/>
                        </a:lnTo>
                        <a:lnTo>
                          <a:pt x="24" y="76"/>
                        </a:lnTo>
                        <a:lnTo>
                          <a:pt x="30" y="88"/>
                        </a:lnTo>
                        <a:lnTo>
                          <a:pt x="31" y="103"/>
                        </a:lnTo>
                        <a:lnTo>
                          <a:pt x="31" y="104"/>
                        </a:lnTo>
                        <a:lnTo>
                          <a:pt x="30" y="104"/>
                        </a:lnTo>
                        <a:lnTo>
                          <a:pt x="29" y="104"/>
                        </a:lnTo>
                        <a:lnTo>
                          <a:pt x="28" y="103"/>
                        </a:lnTo>
                        <a:lnTo>
                          <a:pt x="26" y="90"/>
                        </a:lnTo>
                        <a:lnTo>
                          <a:pt x="20" y="76"/>
                        </a:lnTo>
                        <a:lnTo>
                          <a:pt x="14" y="65"/>
                        </a:lnTo>
                        <a:lnTo>
                          <a:pt x="9" y="53"/>
                        </a:lnTo>
                        <a:lnTo>
                          <a:pt x="4" y="27"/>
                        </a:lnTo>
                        <a:lnTo>
                          <a:pt x="0" y="1"/>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1" name="Freeform 91">
                    <a:extLst>
                      <a:ext uri="{FF2B5EF4-FFF2-40B4-BE49-F238E27FC236}">
                        <a16:creationId xmlns:a16="http://schemas.microsoft.com/office/drawing/2014/main" id="{4EEFD064-F0AE-7ED6-01E9-B8E6E7510B27}"/>
                      </a:ext>
                    </a:extLst>
                  </p:cNvPr>
                  <p:cNvSpPr>
                    <a:spLocks/>
                  </p:cNvSpPr>
                  <p:nvPr/>
                </p:nvSpPr>
                <p:spPr bwMode="auto">
                  <a:xfrm>
                    <a:off x="1355626" y="1524555"/>
                    <a:ext cx="12965" cy="16456"/>
                  </a:xfrm>
                  <a:custGeom>
                    <a:avLst/>
                    <a:gdLst>
                      <a:gd name="T0" fmla="*/ 25 w 26"/>
                      <a:gd name="T1" fmla="*/ 0 h 33"/>
                      <a:gd name="T2" fmla="*/ 25 w 26"/>
                      <a:gd name="T3" fmla="*/ 0 h 33"/>
                      <a:gd name="T4" fmla="*/ 26 w 26"/>
                      <a:gd name="T5" fmla="*/ 1 h 33"/>
                      <a:gd name="T6" fmla="*/ 26 w 26"/>
                      <a:gd name="T7" fmla="*/ 3 h 33"/>
                      <a:gd name="T8" fmla="*/ 25 w 26"/>
                      <a:gd name="T9" fmla="*/ 7 h 33"/>
                      <a:gd name="T10" fmla="*/ 24 w 26"/>
                      <a:gd name="T11" fmla="*/ 9 h 33"/>
                      <a:gd name="T12" fmla="*/ 21 w 26"/>
                      <a:gd name="T13" fmla="*/ 12 h 33"/>
                      <a:gd name="T14" fmla="*/ 18 w 26"/>
                      <a:gd name="T15" fmla="*/ 13 h 33"/>
                      <a:gd name="T16" fmla="*/ 14 w 26"/>
                      <a:gd name="T17" fmla="*/ 17 h 33"/>
                      <a:gd name="T18" fmla="*/ 10 w 26"/>
                      <a:gd name="T19" fmla="*/ 21 h 33"/>
                      <a:gd name="T20" fmla="*/ 6 w 26"/>
                      <a:gd name="T21" fmla="*/ 26 h 33"/>
                      <a:gd name="T22" fmla="*/ 4 w 26"/>
                      <a:gd name="T23" fmla="*/ 32 h 33"/>
                      <a:gd name="T24" fmla="*/ 2 w 26"/>
                      <a:gd name="T25" fmla="*/ 33 h 33"/>
                      <a:gd name="T26" fmla="*/ 1 w 26"/>
                      <a:gd name="T27" fmla="*/ 33 h 33"/>
                      <a:gd name="T28" fmla="*/ 0 w 26"/>
                      <a:gd name="T29" fmla="*/ 32 h 33"/>
                      <a:gd name="T30" fmla="*/ 0 w 26"/>
                      <a:gd name="T31" fmla="*/ 30 h 33"/>
                      <a:gd name="T32" fmla="*/ 2 w 26"/>
                      <a:gd name="T33" fmla="*/ 25 h 33"/>
                      <a:gd name="T34" fmla="*/ 6 w 26"/>
                      <a:gd name="T35" fmla="*/ 20 h 33"/>
                      <a:gd name="T36" fmla="*/ 10 w 26"/>
                      <a:gd name="T37" fmla="*/ 15 h 33"/>
                      <a:gd name="T38" fmla="*/ 13 w 26"/>
                      <a:gd name="T39" fmla="*/ 13 h 33"/>
                      <a:gd name="T40" fmla="*/ 16 w 26"/>
                      <a:gd name="T41" fmla="*/ 11 h 33"/>
                      <a:gd name="T42" fmla="*/ 20 w 26"/>
                      <a:gd name="T43" fmla="*/ 8 h 33"/>
                      <a:gd name="T44" fmla="*/ 21 w 26"/>
                      <a:gd name="T45" fmla="*/ 5 h 33"/>
                      <a:gd name="T46" fmla="*/ 22 w 26"/>
                      <a:gd name="T47" fmla="*/ 1 h 33"/>
                      <a:gd name="T48" fmla="*/ 24 w 26"/>
                      <a:gd name="T49" fmla="*/ 0 h 33"/>
                      <a:gd name="T50" fmla="*/ 25 w 26"/>
                      <a:gd name="T5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33">
                        <a:moveTo>
                          <a:pt x="25" y="0"/>
                        </a:moveTo>
                        <a:lnTo>
                          <a:pt x="25" y="0"/>
                        </a:lnTo>
                        <a:lnTo>
                          <a:pt x="26" y="1"/>
                        </a:lnTo>
                        <a:lnTo>
                          <a:pt x="26" y="3"/>
                        </a:lnTo>
                        <a:lnTo>
                          <a:pt x="25" y="7"/>
                        </a:lnTo>
                        <a:lnTo>
                          <a:pt x="24" y="9"/>
                        </a:lnTo>
                        <a:lnTo>
                          <a:pt x="21" y="12"/>
                        </a:lnTo>
                        <a:lnTo>
                          <a:pt x="18" y="13"/>
                        </a:lnTo>
                        <a:lnTo>
                          <a:pt x="14" y="17"/>
                        </a:lnTo>
                        <a:lnTo>
                          <a:pt x="10" y="21"/>
                        </a:lnTo>
                        <a:lnTo>
                          <a:pt x="6" y="26"/>
                        </a:lnTo>
                        <a:lnTo>
                          <a:pt x="4" y="32"/>
                        </a:lnTo>
                        <a:lnTo>
                          <a:pt x="2" y="33"/>
                        </a:lnTo>
                        <a:lnTo>
                          <a:pt x="1" y="33"/>
                        </a:lnTo>
                        <a:lnTo>
                          <a:pt x="0" y="32"/>
                        </a:lnTo>
                        <a:lnTo>
                          <a:pt x="0" y="30"/>
                        </a:lnTo>
                        <a:lnTo>
                          <a:pt x="2" y="25"/>
                        </a:lnTo>
                        <a:lnTo>
                          <a:pt x="6" y="20"/>
                        </a:lnTo>
                        <a:lnTo>
                          <a:pt x="10" y="15"/>
                        </a:lnTo>
                        <a:lnTo>
                          <a:pt x="13" y="13"/>
                        </a:lnTo>
                        <a:lnTo>
                          <a:pt x="16" y="11"/>
                        </a:lnTo>
                        <a:lnTo>
                          <a:pt x="20" y="8"/>
                        </a:lnTo>
                        <a:lnTo>
                          <a:pt x="21" y="5"/>
                        </a:lnTo>
                        <a:lnTo>
                          <a:pt x="22" y="1"/>
                        </a:lnTo>
                        <a:lnTo>
                          <a:pt x="24" y="0"/>
                        </a:lnTo>
                        <a:lnTo>
                          <a:pt x="2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2" name="Freeform 92">
                    <a:extLst>
                      <a:ext uri="{FF2B5EF4-FFF2-40B4-BE49-F238E27FC236}">
                        <a16:creationId xmlns:a16="http://schemas.microsoft.com/office/drawing/2014/main" id="{69BD0160-F355-D005-F243-409CEA64D929}"/>
                      </a:ext>
                    </a:extLst>
                  </p:cNvPr>
                  <p:cNvSpPr>
                    <a:spLocks/>
                  </p:cNvSpPr>
                  <p:nvPr/>
                </p:nvSpPr>
                <p:spPr bwMode="auto">
                  <a:xfrm>
                    <a:off x="1492758" y="1381439"/>
                    <a:ext cx="59341" cy="133143"/>
                  </a:xfrm>
                  <a:custGeom>
                    <a:avLst/>
                    <a:gdLst>
                      <a:gd name="T0" fmla="*/ 46 w 119"/>
                      <a:gd name="T1" fmla="*/ 0 h 267"/>
                      <a:gd name="T2" fmla="*/ 49 w 119"/>
                      <a:gd name="T3" fmla="*/ 12 h 267"/>
                      <a:gd name="T4" fmla="*/ 45 w 119"/>
                      <a:gd name="T5" fmla="*/ 27 h 267"/>
                      <a:gd name="T6" fmla="*/ 13 w 119"/>
                      <a:gd name="T7" fmla="*/ 46 h 267"/>
                      <a:gd name="T8" fmla="*/ 4 w 119"/>
                      <a:gd name="T9" fmla="*/ 66 h 267"/>
                      <a:gd name="T10" fmla="*/ 12 w 119"/>
                      <a:gd name="T11" fmla="*/ 86 h 267"/>
                      <a:gd name="T12" fmla="*/ 31 w 119"/>
                      <a:gd name="T13" fmla="*/ 117 h 267"/>
                      <a:gd name="T14" fmla="*/ 35 w 119"/>
                      <a:gd name="T15" fmla="*/ 124 h 267"/>
                      <a:gd name="T16" fmla="*/ 37 w 119"/>
                      <a:gd name="T17" fmla="*/ 131 h 267"/>
                      <a:gd name="T18" fmla="*/ 43 w 119"/>
                      <a:gd name="T19" fmla="*/ 135 h 267"/>
                      <a:gd name="T20" fmla="*/ 53 w 119"/>
                      <a:gd name="T21" fmla="*/ 137 h 267"/>
                      <a:gd name="T22" fmla="*/ 61 w 119"/>
                      <a:gd name="T23" fmla="*/ 141 h 267"/>
                      <a:gd name="T24" fmla="*/ 65 w 119"/>
                      <a:gd name="T25" fmla="*/ 151 h 267"/>
                      <a:gd name="T26" fmla="*/ 68 w 119"/>
                      <a:gd name="T27" fmla="*/ 161 h 267"/>
                      <a:gd name="T28" fmla="*/ 70 w 119"/>
                      <a:gd name="T29" fmla="*/ 180 h 267"/>
                      <a:gd name="T30" fmla="*/ 78 w 119"/>
                      <a:gd name="T31" fmla="*/ 201 h 267"/>
                      <a:gd name="T32" fmla="*/ 85 w 119"/>
                      <a:gd name="T33" fmla="*/ 217 h 267"/>
                      <a:gd name="T34" fmla="*/ 89 w 119"/>
                      <a:gd name="T35" fmla="*/ 241 h 267"/>
                      <a:gd name="T36" fmla="*/ 102 w 119"/>
                      <a:gd name="T37" fmla="*/ 255 h 267"/>
                      <a:gd name="T38" fmla="*/ 114 w 119"/>
                      <a:gd name="T39" fmla="*/ 261 h 267"/>
                      <a:gd name="T40" fmla="*/ 118 w 119"/>
                      <a:gd name="T41" fmla="*/ 264 h 267"/>
                      <a:gd name="T42" fmla="*/ 118 w 119"/>
                      <a:gd name="T43" fmla="*/ 267 h 267"/>
                      <a:gd name="T44" fmla="*/ 115 w 119"/>
                      <a:gd name="T45" fmla="*/ 267 h 267"/>
                      <a:gd name="T46" fmla="*/ 109 w 119"/>
                      <a:gd name="T47" fmla="*/ 262 h 267"/>
                      <a:gd name="T48" fmla="*/ 101 w 119"/>
                      <a:gd name="T49" fmla="*/ 261 h 267"/>
                      <a:gd name="T50" fmla="*/ 93 w 119"/>
                      <a:gd name="T51" fmla="*/ 255 h 267"/>
                      <a:gd name="T52" fmla="*/ 88 w 119"/>
                      <a:gd name="T53" fmla="*/ 249 h 267"/>
                      <a:gd name="T54" fmla="*/ 84 w 119"/>
                      <a:gd name="T55" fmla="*/ 238 h 267"/>
                      <a:gd name="T56" fmla="*/ 81 w 119"/>
                      <a:gd name="T57" fmla="*/ 218 h 267"/>
                      <a:gd name="T58" fmla="*/ 69 w 119"/>
                      <a:gd name="T59" fmla="*/ 190 h 267"/>
                      <a:gd name="T60" fmla="*/ 62 w 119"/>
                      <a:gd name="T61" fmla="*/ 159 h 267"/>
                      <a:gd name="T62" fmla="*/ 61 w 119"/>
                      <a:gd name="T63" fmla="*/ 151 h 267"/>
                      <a:gd name="T64" fmla="*/ 57 w 119"/>
                      <a:gd name="T65" fmla="*/ 144 h 267"/>
                      <a:gd name="T66" fmla="*/ 50 w 119"/>
                      <a:gd name="T67" fmla="*/ 140 h 267"/>
                      <a:gd name="T68" fmla="*/ 36 w 119"/>
                      <a:gd name="T69" fmla="*/ 137 h 267"/>
                      <a:gd name="T70" fmla="*/ 35 w 119"/>
                      <a:gd name="T71" fmla="*/ 136 h 267"/>
                      <a:gd name="T72" fmla="*/ 17 w 119"/>
                      <a:gd name="T73" fmla="*/ 103 h 267"/>
                      <a:gd name="T74" fmla="*/ 1 w 119"/>
                      <a:gd name="T75" fmla="*/ 76 h 267"/>
                      <a:gd name="T76" fmla="*/ 1 w 119"/>
                      <a:gd name="T77" fmla="*/ 53 h 267"/>
                      <a:gd name="T78" fmla="*/ 17 w 119"/>
                      <a:gd name="T79" fmla="*/ 39 h 267"/>
                      <a:gd name="T80" fmla="*/ 31 w 119"/>
                      <a:gd name="T81" fmla="*/ 31 h 267"/>
                      <a:gd name="T82" fmla="*/ 40 w 119"/>
                      <a:gd name="T83" fmla="*/ 26 h 267"/>
                      <a:gd name="T84" fmla="*/ 45 w 119"/>
                      <a:gd name="T85" fmla="*/ 20 h 267"/>
                      <a:gd name="T86" fmla="*/ 46 w 119"/>
                      <a:gd name="T87" fmla="*/ 12 h 267"/>
                      <a:gd name="T88" fmla="*/ 44 w 119"/>
                      <a:gd name="T89" fmla="*/ 5 h 267"/>
                      <a:gd name="T90" fmla="*/ 44 w 119"/>
                      <a:gd name="T91"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267">
                        <a:moveTo>
                          <a:pt x="45" y="0"/>
                        </a:moveTo>
                        <a:lnTo>
                          <a:pt x="46" y="0"/>
                        </a:lnTo>
                        <a:lnTo>
                          <a:pt x="48" y="2"/>
                        </a:lnTo>
                        <a:lnTo>
                          <a:pt x="49" y="12"/>
                        </a:lnTo>
                        <a:lnTo>
                          <a:pt x="49" y="20"/>
                        </a:lnTo>
                        <a:lnTo>
                          <a:pt x="45" y="27"/>
                        </a:lnTo>
                        <a:lnTo>
                          <a:pt x="29" y="37"/>
                        </a:lnTo>
                        <a:lnTo>
                          <a:pt x="13" y="46"/>
                        </a:lnTo>
                        <a:lnTo>
                          <a:pt x="5" y="55"/>
                        </a:lnTo>
                        <a:lnTo>
                          <a:pt x="4" y="66"/>
                        </a:lnTo>
                        <a:lnTo>
                          <a:pt x="7" y="75"/>
                        </a:lnTo>
                        <a:lnTo>
                          <a:pt x="12" y="86"/>
                        </a:lnTo>
                        <a:lnTo>
                          <a:pt x="19" y="95"/>
                        </a:lnTo>
                        <a:lnTo>
                          <a:pt x="31" y="117"/>
                        </a:lnTo>
                        <a:lnTo>
                          <a:pt x="32" y="120"/>
                        </a:lnTo>
                        <a:lnTo>
                          <a:pt x="35" y="124"/>
                        </a:lnTo>
                        <a:lnTo>
                          <a:pt x="36" y="127"/>
                        </a:lnTo>
                        <a:lnTo>
                          <a:pt x="37" y="131"/>
                        </a:lnTo>
                        <a:lnTo>
                          <a:pt x="40" y="133"/>
                        </a:lnTo>
                        <a:lnTo>
                          <a:pt x="43" y="135"/>
                        </a:lnTo>
                        <a:lnTo>
                          <a:pt x="48" y="135"/>
                        </a:lnTo>
                        <a:lnTo>
                          <a:pt x="53" y="137"/>
                        </a:lnTo>
                        <a:lnTo>
                          <a:pt x="57" y="139"/>
                        </a:lnTo>
                        <a:lnTo>
                          <a:pt x="61" y="141"/>
                        </a:lnTo>
                        <a:lnTo>
                          <a:pt x="64" y="147"/>
                        </a:lnTo>
                        <a:lnTo>
                          <a:pt x="65" y="151"/>
                        </a:lnTo>
                        <a:lnTo>
                          <a:pt x="66" y="156"/>
                        </a:lnTo>
                        <a:lnTo>
                          <a:pt x="68" y="161"/>
                        </a:lnTo>
                        <a:lnTo>
                          <a:pt x="68" y="166"/>
                        </a:lnTo>
                        <a:lnTo>
                          <a:pt x="70" y="180"/>
                        </a:lnTo>
                        <a:lnTo>
                          <a:pt x="74" y="194"/>
                        </a:lnTo>
                        <a:lnTo>
                          <a:pt x="78" y="201"/>
                        </a:lnTo>
                        <a:lnTo>
                          <a:pt x="82" y="209"/>
                        </a:lnTo>
                        <a:lnTo>
                          <a:pt x="85" y="217"/>
                        </a:lnTo>
                        <a:lnTo>
                          <a:pt x="86" y="229"/>
                        </a:lnTo>
                        <a:lnTo>
                          <a:pt x="89" y="241"/>
                        </a:lnTo>
                        <a:lnTo>
                          <a:pt x="94" y="250"/>
                        </a:lnTo>
                        <a:lnTo>
                          <a:pt x="102" y="255"/>
                        </a:lnTo>
                        <a:lnTo>
                          <a:pt x="111" y="259"/>
                        </a:lnTo>
                        <a:lnTo>
                          <a:pt x="114" y="261"/>
                        </a:lnTo>
                        <a:lnTo>
                          <a:pt x="117" y="262"/>
                        </a:lnTo>
                        <a:lnTo>
                          <a:pt x="118" y="264"/>
                        </a:lnTo>
                        <a:lnTo>
                          <a:pt x="119" y="266"/>
                        </a:lnTo>
                        <a:lnTo>
                          <a:pt x="118" y="267"/>
                        </a:lnTo>
                        <a:lnTo>
                          <a:pt x="117" y="267"/>
                        </a:lnTo>
                        <a:lnTo>
                          <a:pt x="115" y="267"/>
                        </a:lnTo>
                        <a:lnTo>
                          <a:pt x="113" y="264"/>
                        </a:lnTo>
                        <a:lnTo>
                          <a:pt x="109" y="262"/>
                        </a:lnTo>
                        <a:lnTo>
                          <a:pt x="105" y="261"/>
                        </a:lnTo>
                        <a:lnTo>
                          <a:pt x="101" y="261"/>
                        </a:lnTo>
                        <a:lnTo>
                          <a:pt x="97" y="259"/>
                        </a:lnTo>
                        <a:lnTo>
                          <a:pt x="93" y="255"/>
                        </a:lnTo>
                        <a:lnTo>
                          <a:pt x="90" y="253"/>
                        </a:lnTo>
                        <a:lnTo>
                          <a:pt x="88" y="249"/>
                        </a:lnTo>
                        <a:lnTo>
                          <a:pt x="86" y="243"/>
                        </a:lnTo>
                        <a:lnTo>
                          <a:pt x="84" y="238"/>
                        </a:lnTo>
                        <a:lnTo>
                          <a:pt x="82" y="231"/>
                        </a:lnTo>
                        <a:lnTo>
                          <a:pt x="81" y="218"/>
                        </a:lnTo>
                        <a:lnTo>
                          <a:pt x="74" y="206"/>
                        </a:lnTo>
                        <a:lnTo>
                          <a:pt x="69" y="190"/>
                        </a:lnTo>
                        <a:lnTo>
                          <a:pt x="65" y="174"/>
                        </a:lnTo>
                        <a:lnTo>
                          <a:pt x="62" y="159"/>
                        </a:lnTo>
                        <a:lnTo>
                          <a:pt x="62" y="155"/>
                        </a:lnTo>
                        <a:lnTo>
                          <a:pt x="61" y="151"/>
                        </a:lnTo>
                        <a:lnTo>
                          <a:pt x="60" y="148"/>
                        </a:lnTo>
                        <a:lnTo>
                          <a:pt x="57" y="144"/>
                        </a:lnTo>
                        <a:lnTo>
                          <a:pt x="54" y="143"/>
                        </a:lnTo>
                        <a:lnTo>
                          <a:pt x="50" y="140"/>
                        </a:lnTo>
                        <a:lnTo>
                          <a:pt x="44" y="139"/>
                        </a:lnTo>
                        <a:lnTo>
                          <a:pt x="36" y="137"/>
                        </a:lnTo>
                        <a:lnTo>
                          <a:pt x="35" y="136"/>
                        </a:lnTo>
                        <a:lnTo>
                          <a:pt x="35" y="136"/>
                        </a:lnTo>
                        <a:lnTo>
                          <a:pt x="28" y="119"/>
                        </a:lnTo>
                        <a:lnTo>
                          <a:pt x="17" y="103"/>
                        </a:lnTo>
                        <a:lnTo>
                          <a:pt x="7" y="87"/>
                        </a:lnTo>
                        <a:lnTo>
                          <a:pt x="1" y="76"/>
                        </a:lnTo>
                        <a:lnTo>
                          <a:pt x="0" y="65"/>
                        </a:lnTo>
                        <a:lnTo>
                          <a:pt x="1" y="53"/>
                        </a:lnTo>
                        <a:lnTo>
                          <a:pt x="8" y="45"/>
                        </a:lnTo>
                        <a:lnTo>
                          <a:pt x="17" y="39"/>
                        </a:lnTo>
                        <a:lnTo>
                          <a:pt x="27" y="34"/>
                        </a:lnTo>
                        <a:lnTo>
                          <a:pt x="31" y="31"/>
                        </a:lnTo>
                        <a:lnTo>
                          <a:pt x="36" y="29"/>
                        </a:lnTo>
                        <a:lnTo>
                          <a:pt x="40" y="26"/>
                        </a:lnTo>
                        <a:lnTo>
                          <a:pt x="44" y="22"/>
                        </a:lnTo>
                        <a:lnTo>
                          <a:pt x="45" y="20"/>
                        </a:lnTo>
                        <a:lnTo>
                          <a:pt x="46" y="16"/>
                        </a:lnTo>
                        <a:lnTo>
                          <a:pt x="46" y="12"/>
                        </a:lnTo>
                        <a:lnTo>
                          <a:pt x="45" y="9"/>
                        </a:lnTo>
                        <a:lnTo>
                          <a:pt x="44" y="5"/>
                        </a:lnTo>
                        <a:lnTo>
                          <a:pt x="44" y="2"/>
                        </a:lnTo>
                        <a:lnTo>
                          <a:pt x="44" y="0"/>
                        </a:lnTo>
                        <a:lnTo>
                          <a:pt x="4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3" name="Freeform 93">
                    <a:extLst>
                      <a:ext uri="{FF2B5EF4-FFF2-40B4-BE49-F238E27FC236}">
                        <a16:creationId xmlns:a16="http://schemas.microsoft.com/office/drawing/2014/main" id="{73DA787D-A12B-513C-5085-7E1F1E8D4C05}"/>
                      </a:ext>
                    </a:extLst>
                  </p:cNvPr>
                  <p:cNvSpPr>
                    <a:spLocks/>
                  </p:cNvSpPr>
                  <p:nvPr/>
                </p:nvSpPr>
                <p:spPr bwMode="auto">
                  <a:xfrm>
                    <a:off x="1439900" y="1431305"/>
                    <a:ext cx="70810" cy="31914"/>
                  </a:xfrm>
                  <a:custGeom>
                    <a:avLst/>
                    <a:gdLst>
                      <a:gd name="T0" fmla="*/ 51 w 142"/>
                      <a:gd name="T1" fmla="*/ 0 h 64"/>
                      <a:gd name="T2" fmla="*/ 54 w 142"/>
                      <a:gd name="T3" fmla="*/ 0 h 64"/>
                      <a:gd name="T4" fmla="*/ 65 w 142"/>
                      <a:gd name="T5" fmla="*/ 7 h 64"/>
                      <a:gd name="T6" fmla="*/ 74 w 142"/>
                      <a:gd name="T7" fmla="*/ 16 h 64"/>
                      <a:gd name="T8" fmla="*/ 82 w 142"/>
                      <a:gd name="T9" fmla="*/ 24 h 64"/>
                      <a:gd name="T10" fmla="*/ 93 w 142"/>
                      <a:gd name="T11" fmla="*/ 32 h 64"/>
                      <a:gd name="T12" fmla="*/ 101 w 142"/>
                      <a:gd name="T13" fmla="*/ 35 h 64"/>
                      <a:gd name="T14" fmla="*/ 110 w 142"/>
                      <a:gd name="T15" fmla="*/ 37 h 64"/>
                      <a:gd name="T16" fmla="*/ 122 w 142"/>
                      <a:gd name="T17" fmla="*/ 39 h 64"/>
                      <a:gd name="T18" fmla="*/ 131 w 142"/>
                      <a:gd name="T19" fmla="*/ 37 h 64"/>
                      <a:gd name="T20" fmla="*/ 138 w 142"/>
                      <a:gd name="T21" fmla="*/ 32 h 64"/>
                      <a:gd name="T22" fmla="*/ 139 w 142"/>
                      <a:gd name="T23" fmla="*/ 32 h 64"/>
                      <a:gd name="T24" fmla="*/ 141 w 142"/>
                      <a:gd name="T25" fmla="*/ 32 h 64"/>
                      <a:gd name="T26" fmla="*/ 142 w 142"/>
                      <a:gd name="T27" fmla="*/ 33 h 64"/>
                      <a:gd name="T28" fmla="*/ 142 w 142"/>
                      <a:gd name="T29" fmla="*/ 36 h 64"/>
                      <a:gd name="T30" fmla="*/ 134 w 142"/>
                      <a:gd name="T31" fmla="*/ 40 h 64"/>
                      <a:gd name="T32" fmla="*/ 126 w 142"/>
                      <a:gd name="T33" fmla="*/ 41 h 64"/>
                      <a:gd name="T34" fmla="*/ 117 w 142"/>
                      <a:gd name="T35" fmla="*/ 41 h 64"/>
                      <a:gd name="T36" fmla="*/ 109 w 142"/>
                      <a:gd name="T37" fmla="*/ 41 h 64"/>
                      <a:gd name="T38" fmla="*/ 96 w 142"/>
                      <a:gd name="T39" fmla="*/ 37 h 64"/>
                      <a:gd name="T40" fmla="*/ 85 w 142"/>
                      <a:gd name="T41" fmla="*/ 31 h 64"/>
                      <a:gd name="T42" fmla="*/ 76 w 142"/>
                      <a:gd name="T43" fmla="*/ 21 h 64"/>
                      <a:gd name="T44" fmla="*/ 72 w 142"/>
                      <a:gd name="T45" fmla="*/ 19 h 64"/>
                      <a:gd name="T46" fmla="*/ 68 w 142"/>
                      <a:gd name="T47" fmla="*/ 14 h 64"/>
                      <a:gd name="T48" fmla="*/ 61 w 142"/>
                      <a:gd name="T49" fmla="*/ 8 h 64"/>
                      <a:gd name="T50" fmla="*/ 54 w 142"/>
                      <a:gd name="T51" fmla="*/ 4 h 64"/>
                      <a:gd name="T52" fmla="*/ 49 w 142"/>
                      <a:gd name="T53" fmla="*/ 3 h 64"/>
                      <a:gd name="T54" fmla="*/ 45 w 142"/>
                      <a:gd name="T55" fmla="*/ 6 h 64"/>
                      <a:gd name="T56" fmla="*/ 43 w 142"/>
                      <a:gd name="T57" fmla="*/ 12 h 64"/>
                      <a:gd name="T58" fmla="*/ 40 w 142"/>
                      <a:gd name="T59" fmla="*/ 19 h 64"/>
                      <a:gd name="T60" fmla="*/ 37 w 142"/>
                      <a:gd name="T61" fmla="*/ 24 h 64"/>
                      <a:gd name="T62" fmla="*/ 33 w 142"/>
                      <a:gd name="T63" fmla="*/ 28 h 64"/>
                      <a:gd name="T64" fmla="*/ 29 w 142"/>
                      <a:gd name="T65" fmla="*/ 32 h 64"/>
                      <a:gd name="T66" fmla="*/ 24 w 142"/>
                      <a:gd name="T67" fmla="*/ 35 h 64"/>
                      <a:gd name="T68" fmla="*/ 20 w 142"/>
                      <a:gd name="T69" fmla="*/ 37 h 64"/>
                      <a:gd name="T70" fmla="*/ 16 w 142"/>
                      <a:gd name="T71" fmla="*/ 41 h 64"/>
                      <a:gd name="T72" fmla="*/ 9 w 142"/>
                      <a:gd name="T73" fmla="*/ 52 h 64"/>
                      <a:gd name="T74" fmla="*/ 3 w 142"/>
                      <a:gd name="T75" fmla="*/ 63 h 64"/>
                      <a:gd name="T76" fmla="*/ 2 w 142"/>
                      <a:gd name="T77" fmla="*/ 64 h 64"/>
                      <a:gd name="T78" fmla="*/ 0 w 142"/>
                      <a:gd name="T79" fmla="*/ 64 h 64"/>
                      <a:gd name="T80" fmla="*/ 0 w 142"/>
                      <a:gd name="T81" fmla="*/ 63 h 64"/>
                      <a:gd name="T82" fmla="*/ 0 w 142"/>
                      <a:gd name="T83" fmla="*/ 61 h 64"/>
                      <a:gd name="T84" fmla="*/ 3 w 142"/>
                      <a:gd name="T85" fmla="*/ 55 h 64"/>
                      <a:gd name="T86" fmla="*/ 7 w 142"/>
                      <a:gd name="T87" fmla="*/ 48 h 64"/>
                      <a:gd name="T88" fmla="*/ 11 w 142"/>
                      <a:gd name="T89" fmla="*/ 41 h 64"/>
                      <a:gd name="T90" fmla="*/ 19 w 142"/>
                      <a:gd name="T91" fmla="*/ 35 h 64"/>
                      <a:gd name="T92" fmla="*/ 28 w 142"/>
                      <a:gd name="T93" fmla="*/ 28 h 64"/>
                      <a:gd name="T94" fmla="*/ 35 w 142"/>
                      <a:gd name="T95" fmla="*/ 20 h 64"/>
                      <a:gd name="T96" fmla="*/ 37 w 142"/>
                      <a:gd name="T97" fmla="*/ 16 h 64"/>
                      <a:gd name="T98" fmla="*/ 39 w 142"/>
                      <a:gd name="T99" fmla="*/ 14 h 64"/>
                      <a:gd name="T100" fmla="*/ 40 w 142"/>
                      <a:gd name="T101" fmla="*/ 10 h 64"/>
                      <a:gd name="T102" fmla="*/ 41 w 142"/>
                      <a:gd name="T103" fmla="*/ 7 h 64"/>
                      <a:gd name="T104" fmla="*/ 43 w 142"/>
                      <a:gd name="T105" fmla="*/ 4 h 64"/>
                      <a:gd name="T106" fmla="*/ 44 w 142"/>
                      <a:gd name="T107" fmla="*/ 2 h 64"/>
                      <a:gd name="T108" fmla="*/ 47 w 142"/>
                      <a:gd name="T109" fmla="*/ 0 h 64"/>
                      <a:gd name="T110" fmla="*/ 51 w 142"/>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2" h="64">
                        <a:moveTo>
                          <a:pt x="51" y="0"/>
                        </a:moveTo>
                        <a:lnTo>
                          <a:pt x="54" y="0"/>
                        </a:lnTo>
                        <a:lnTo>
                          <a:pt x="65" y="7"/>
                        </a:lnTo>
                        <a:lnTo>
                          <a:pt x="74" y="16"/>
                        </a:lnTo>
                        <a:lnTo>
                          <a:pt x="82" y="24"/>
                        </a:lnTo>
                        <a:lnTo>
                          <a:pt x="93" y="32"/>
                        </a:lnTo>
                        <a:lnTo>
                          <a:pt x="101" y="35"/>
                        </a:lnTo>
                        <a:lnTo>
                          <a:pt x="110" y="37"/>
                        </a:lnTo>
                        <a:lnTo>
                          <a:pt x="122" y="39"/>
                        </a:lnTo>
                        <a:lnTo>
                          <a:pt x="131" y="37"/>
                        </a:lnTo>
                        <a:lnTo>
                          <a:pt x="138" y="32"/>
                        </a:lnTo>
                        <a:lnTo>
                          <a:pt x="139" y="32"/>
                        </a:lnTo>
                        <a:lnTo>
                          <a:pt x="141" y="32"/>
                        </a:lnTo>
                        <a:lnTo>
                          <a:pt x="142" y="33"/>
                        </a:lnTo>
                        <a:lnTo>
                          <a:pt x="142" y="36"/>
                        </a:lnTo>
                        <a:lnTo>
                          <a:pt x="134" y="40"/>
                        </a:lnTo>
                        <a:lnTo>
                          <a:pt x="126" y="41"/>
                        </a:lnTo>
                        <a:lnTo>
                          <a:pt x="117" y="41"/>
                        </a:lnTo>
                        <a:lnTo>
                          <a:pt x="109" y="41"/>
                        </a:lnTo>
                        <a:lnTo>
                          <a:pt x="96" y="37"/>
                        </a:lnTo>
                        <a:lnTo>
                          <a:pt x="85" y="31"/>
                        </a:lnTo>
                        <a:lnTo>
                          <a:pt x="76" y="21"/>
                        </a:lnTo>
                        <a:lnTo>
                          <a:pt x="72" y="19"/>
                        </a:lnTo>
                        <a:lnTo>
                          <a:pt x="68" y="14"/>
                        </a:lnTo>
                        <a:lnTo>
                          <a:pt x="61" y="8"/>
                        </a:lnTo>
                        <a:lnTo>
                          <a:pt x="54" y="4"/>
                        </a:lnTo>
                        <a:lnTo>
                          <a:pt x="49" y="3"/>
                        </a:lnTo>
                        <a:lnTo>
                          <a:pt x="45" y="6"/>
                        </a:lnTo>
                        <a:lnTo>
                          <a:pt x="43" y="12"/>
                        </a:lnTo>
                        <a:lnTo>
                          <a:pt x="40" y="19"/>
                        </a:lnTo>
                        <a:lnTo>
                          <a:pt x="37" y="24"/>
                        </a:lnTo>
                        <a:lnTo>
                          <a:pt x="33" y="28"/>
                        </a:lnTo>
                        <a:lnTo>
                          <a:pt x="29" y="32"/>
                        </a:lnTo>
                        <a:lnTo>
                          <a:pt x="24" y="35"/>
                        </a:lnTo>
                        <a:lnTo>
                          <a:pt x="20" y="37"/>
                        </a:lnTo>
                        <a:lnTo>
                          <a:pt x="16" y="41"/>
                        </a:lnTo>
                        <a:lnTo>
                          <a:pt x="9" y="52"/>
                        </a:lnTo>
                        <a:lnTo>
                          <a:pt x="3" y="63"/>
                        </a:lnTo>
                        <a:lnTo>
                          <a:pt x="2" y="64"/>
                        </a:lnTo>
                        <a:lnTo>
                          <a:pt x="0" y="64"/>
                        </a:lnTo>
                        <a:lnTo>
                          <a:pt x="0" y="63"/>
                        </a:lnTo>
                        <a:lnTo>
                          <a:pt x="0" y="61"/>
                        </a:lnTo>
                        <a:lnTo>
                          <a:pt x="3" y="55"/>
                        </a:lnTo>
                        <a:lnTo>
                          <a:pt x="7" y="48"/>
                        </a:lnTo>
                        <a:lnTo>
                          <a:pt x="11" y="41"/>
                        </a:lnTo>
                        <a:lnTo>
                          <a:pt x="19" y="35"/>
                        </a:lnTo>
                        <a:lnTo>
                          <a:pt x="28" y="28"/>
                        </a:lnTo>
                        <a:lnTo>
                          <a:pt x="35" y="20"/>
                        </a:lnTo>
                        <a:lnTo>
                          <a:pt x="37" y="16"/>
                        </a:lnTo>
                        <a:lnTo>
                          <a:pt x="39" y="14"/>
                        </a:lnTo>
                        <a:lnTo>
                          <a:pt x="40" y="10"/>
                        </a:lnTo>
                        <a:lnTo>
                          <a:pt x="41" y="7"/>
                        </a:lnTo>
                        <a:lnTo>
                          <a:pt x="43" y="4"/>
                        </a:lnTo>
                        <a:lnTo>
                          <a:pt x="44" y="2"/>
                        </a:lnTo>
                        <a:lnTo>
                          <a:pt x="47" y="0"/>
                        </a:lnTo>
                        <a:lnTo>
                          <a:pt x="5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4" name="Freeform 94">
                    <a:extLst>
                      <a:ext uri="{FF2B5EF4-FFF2-40B4-BE49-F238E27FC236}">
                        <a16:creationId xmlns:a16="http://schemas.microsoft.com/office/drawing/2014/main" id="{151766F1-F6A0-C5C0-E9C3-D6EA7596A443}"/>
                      </a:ext>
                    </a:extLst>
                  </p:cNvPr>
                  <p:cNvSpPr>
                    <a:spLocks/>
                  </p:cNvSpPr>
                  <p:nvPr/>
                </p:nvSpPr>
                <p:spPr bwMode="auto">
                  <a:xfrm>
                    <a:off x="1429927" y="1443273"/>
                    <a:ext cx="21443" cy="5485"/>
                  </a:xfrm>
                  <a:custGeom>
                    <a:avLst/>
                    <a:gdLst>
                      <a:gd name="T0" fmla="*/ 2 w 43"/>
                      <a:gd name="T1" fmla="*/ 0 h 11"/>
                      <a:gd name="T2" fmla="*/ 18 w 43"/>
                      <a:gd name="T3" fmla="*/ 1 h 11"/>
                      <a:gd name="T4" fmla="*/ 32 w 43"/>
                      <a:gd name="T5" fmla="*/ 1 h 11"/>
                      <a:gd name="T6" fmla="*/ 35 w 43"/>
                      <a:gd name="T7" fmla="*/ 3 h 11"/>
                      <a:gd name="T8" fmla="*/ 37 w 43"/>
                      <a:gd name="T9" fmla="*/ 3 h 11"/>
                      <a:gd name="T10" fmla="*/ 40 w 43"/>
                      <a:gd name="T11" fmla="*/ 4 h 11"/>
                      <a:gd name="T12" fmla="*/ 41 w 43"/>
                      <a:gd name="T13" fmla="*/ 5 h 11"/>
                      <a:gd name="T14" fmla="*/ 43 w 43"/>
                      <a:gd name="T15" fmla="*/ 8 h 11"/>
                      <a:gd name="T16" fmla="*/ 43 w 43"/>
                      <a:gd name="T17" fmla="*/ 9 h 11"/>
                      <a:gd name="T18" fmla="*/ 41 w 43"/>
                      <a:gd name="T19" fmla="*/ 11 h 11"/>
                      <a:gd name="T20" fmla="*/ 40 w 43"/>
                      <a:gd name="T21" fmla="*/ 9 h 11"/>
                      <a:gd name="T22" fmla="*/ 40 w 43"/>
                      <a:gd name="T23" fmla="*/ 9 h 11"/>
                      <a:gd name="T24" fmla="*/ 39 w 43"/>
                      <a:gd name="T25" fmla="*/ 7 h 11"/>
                      <a:gd name="T26" fmla="*/ 36 w 43"/>
                      <a:gd name="T27" fmla="*/ 7 h 11"/>
                      <a:gd name="T28" fmla="*/ 33 w 43"/>
                      <a:gd name="T29" fmla="*/ 5 h 11"/>
                      <a:gd name="T30" fmla="*/ 31 w 43"/>
                      <a:gd name="T31" fmla="*/ 5 h 11"/>
                      <a:gd name="T32" fmla="*/ 28 w 43"/>
                      <a:gd name="T33" fmla="*/ 7 h 11"/>
                      <a:gd name="T34" fmla="*/ 27 w 43"/>
                      <a:gd name="T35" fmla="*/ 7 h 11"/>
                      <a:gd name="T36" fmla="*/ 2 w 43"/>
                      <a:gd name="T37" fmla="*/ 4 h 11"/>
                      <a:gd name="T38" fmla="*/ 0 w 43"/>
                      <a:gd name="T39" fmla="*/ 3 h 11"/>
                      <a:gd name="T40" fmla="*/ 0 w 43"/>
                      <a:gd name="T41" fmla="*/ 1 h 11"/>
                      <a:gd name="T42" fmla="*/ 0 w 43"/>
                      <a:gd name="T43" fmla="*/ 0 h 11"/>
                      <a:gd name="T44" fmla="*/ 2 w 43"/>
                      <a:gd name="T4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11">
                        <a:moveTo>
                          <a:pt x="2" y="0"/>
                        </a:moveTo>
                        <a:lnTo>
                          <a:pt x="18" y="1"/>
                        </a:lnTo>
                        <a:lnTo>
                          <a:pt x="32" y="1"/>
                        </a:lnTo>
                        <a:lnTo>
                          <a:pt x="35" y="3"/>
                        </a:lnTo>
                        <a:lnTo>
                          <a:pt x="37" y="3"/>
                        </a:lnTo>
                        <a:lnTo>
                          <a:pt x="40" y="4"/>
                        </a:lnTo>
                        <a:lnTo>
                          <a:pt x="41" y="5"/>
                        </a:lnTo>
                        <a:lnTo>
                          <a:pt x="43" y="8"/>
                        </a:lnTo>
                        <a:lnTo>
                          <a:pt x="43" y="9"/>
                        </a:lnTo>
                        <a:lnTo>
                          <a:pt x="41" y="11"/>
                        </a:lnTo>
                        <a:lnTo>
                          <a:pt x="40" y="9"/>
                        </a:lnTo>
                        <a:lnTo>
                          <a:pt x="40" y="9"/>
                        </a:lnTo>
                        <a:lnTo>
                          <a:pt x="39" y="7"/>
                        </a:lnTo>
                        <a:lnTo>
                          <a:pt x="36" y="7"/>
                        </a:lnTo>
                        <a:lnTo>
                          <a:pt x="33" y="5"/>
                        </a:lnTo>
                        <a:lnTo>
                          <a:pt x="31" y="5"/>
                        </a:lnTo>
                        <a:lnTo>
                          <a:pt x="28" y="7"/>
                        </a:lnTo>
                        <a:lnTo>
                          <a:pt x="27" y="7"/>
                        </a:lnTo>
                        <a:lnTo>
                          <a:pt x="2" y="4"/>
                        </a:lnTo>
                        <a:lnTo>
                          <a:pt x="0" y="3"/>
                        </a:lnTo>
                        <a:lnTo>
                          <a:pt x="0" y="1"/>
                        </a:lnTo>
                        <a:lnTo>
                          <a:pt x="0"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5" name="Freeform 95">
                    <a:extLst>
                      <a:ext uri="{FF2B5EF4-FFF2-40B4-BE49-F238E27FC236}">
                        <a16:creationId xmlns:a16="http://schemas.microsoft.com/office/drawing/2014/main" id="{25E2FCE9-6D87-D5F6-BAAD-1F16A7ED1131}"/>
                      </a:ext>
                    </a:extLst>
                  </p:cNvPr>
                  <p:cNvSpPr>
                    <a:spLocks/>
                  </p:cNvSpPr>
                  <p:nvPr/>
                </p:nvSpPr>
                <p:spPr bwMode="auto">
                  <a:xfrm>
                    <a:off x="1519187" y="1448758"/>
                    <a:ext cx="54354" cy="59840"/>
                  </a:xfrm>
                  <a:custGeom>
                    <a:avLst/>
                    <a:gdLst>
                      <a:gd name="T0" fmla="*/ 56 w 109"/>
                      <a:gd name="T1" fmla="*/ 0 h 120"/>
                      <a:gd name="T2" fmla="*/ 62 w 109"/>
                      <a:gd name="T3" fmla="*/ 0 h 120"/>
                      <a:gd name="T4" fmla="*/ 76 w 109"/>
                      <a:gd name="T5" fmla="*/ 2 h 120"/>
                      <a:gd name="T6" fmla="*/ 87 w 109"/>
                      <a:gd name="T7" fmla="*/ 8 h 120"/>
                      <a:gd name="T8" fmla="*/ 98 w 109"/>
                      <a:gd name="T9" fmla="*/ 16 h 120"/>
                      <a:gd name="T10" fmla="*/ 106 w 109"/>
                      <a:gd name="T11" fmla="*/ 28 h 120"/>
                      <a:gd name="T12" fmla="*/ 109 w 109"/>
                      <a:gd name="T13" fmla="*/ 42 h 120"/>
                      <a:gd name="T14" fmla="*/ 109 w 109"/>
                      <a:gd name="T15" fmla="*/ 57 h 120"/>
                      <a:gd name="T16" fmla="*/ 106 w 109"/>
                      <a:gd name="T17" fmla="*/ 73 h 120"/>
                      <a:gd name="T18" fmla="*/ 105 w 109"/>
                      <a:gd name="T19" fmla="*/ 88 h 120"/>
                      <a:gd name="T20" fmla="*/ 102 w 109"/>
                      <a:gd name="T21" fmla="*/ 104 h 120"/>
                      <a:gd name="T22" fmla="*/ 103 w 109"/>
                      <a:gd name="T23" fmla="*/ 118 h 120"/>
                      <a:gd name="T24" fmla="*/ 103 w 109"/>
                      <a:gd name="T25" fmla="*/ 119 h 120"/>
                      <a:gd name="T26" fmla="*/ 102 w 109"/>
                      <a:gd name="T27" fmla="*/ 120 h 120"/>
                      <a:gd name="T28" fmla="*/ 101 w 109"/>
                      <a:gd name="T29" fmla="*/ 120 h 120"/>
                      <a:gd name="T30" fmla="*/ 101 w 109"/>
                      <a:gd name="T31" fmla="*/ 120 h 120"/>
                      <a:gd name="T32" fmla="*/ 99 w 109"/>
                      <a:gd name="T33" fmla="*/ 119 h 120"/>
                      <a:gd name="T34" fmla="*/ 98 w 109"/>
                      <a:gd name="T35" fmla="*/ 96 h 120"/>
                      <a:gd name="T36" fmla="*/ 102 w 109"/>
                      <a:gd name="T37" fmla="*/ 73 h 120"/>
                      <a:gd name="T38" fmla="*/ 103 w 109"/>
                      <a:gd name="T39" fmla="*/ 62 h 120"/>
                      <a:gd name="T40" fmla="*/ 105 w 109"/>
                      <a:gd name="T41" fmla="*/ 49 h 120"/>
                      <a:gd name="T42" fmla="*/ 103 w 109"/>
                      <a:gd name="T43" fmla="*/ 37 h 120"/>
                      <a:gd name="T44" fmla="*/ 99 w 109"/>
                      <a:gd name="T45" fmla="*/ 26 h 120"/>
                      <a:gd name="T46" fmla="*/ 93 w 109"/>
                      <a:gd name="T47" fmla="*/ 17 h 120"/>
                      <a:gd name="T48" fmla="*/ 81 w 109"/>
                      <a:gd name="T49" fmla="*/ 9 h 120"/>
                      <a:gd name="T50" fmla="*/ 68 w 109"/>
                      <a:gd name="T51" fmla="*/ 5 h 120"/>
                      <a:gd name="T52" fmla="*/ 54 w 109"/>
                      <a:gd name="T53" fmla="*/ 4 h 120"/>
                      <a:gd name="T54" fmla="*/ 41 w 109"/>
                      <a:gd name="T55" fmla="*/ 8 h 120"/>
                      <a:gd name="T56" fmla="*/ 31 w 109"/>
                      <a:gd name="T57" fmla="*/ 12 h 120"/>
                      <a:gd name="T58" fmla="*/ 19 w 109"/>
                      <a:gd name="T59" fmla="*/ 13 h 120"/>
                      <a:gd name="T60" fmla="*/ 15 w 109"/>
                      <a:gd name="T61" fmla="*/ 13 h 120"/>
                      <a:gd name="T62" fmla="*/ 9 w 109"/>
                      <a:gd name="T63" fmla="*/ 10 h 120"/>
                      <a:gd name="T64" fmla="*/ 5 w 109"/>
                      <a:gd name="T65" fmla="*/ 9 h 120"/>
                      <a:gd name="T66" fmla="*/ 1 w 109"/>
                      <a:gd name="T67" fmla="*/ 6 h 120"/>
                      <a:gd name="T68" fmla="*/ 0 w 109"/>
                      <a:gd name="T69" fmla="*/ 5 h 120"/>
                      <a:gd name="T70" fmla="*/ 0 w 109"/>
                      <a:gd name="T71" fmla="*/ 4 h 120"/>
                      <a:gd name="T72" fmla="*/ 1 w 109"/>
                      <a:gd name="T73" fmla="*/ 2 h 120"/>
                      <a:gd name="T74" fmla="*/ 3 w 109"/>
                      <a:gd name="T75" fmla="*/ 2 h 120"/>
                      <a:gd name="T76" fmla="*/ 12 w 109"/>
                      <a:gd name="T77" fmla="*/ 6 h 120"/>
                      <a:gd name="T78" fmla="*/ 20 w 109"/>
                      <a:gd name="T79" fmla="*/ 9 h 120"/>
                      <a:gd name="T80" fmla="*/ 29 w 109"/>
                      <a:gd name="T81" fmla="*/ 8 h 120"/>
                      <a:gd name="T82" fmla="*/ 36 w 109"/>
                      <a:gd name="T83" fmla="*/ 5 h 120"/>
                      <a:gd name="T84" fmla="*/ 42 w 109"/>
                      <a:gd name="T85" fmla="*/ 2 h 120"/>
                      <a:gd name="T86" fmla="*/ 49 w 109"/>
                      <a:gd name="T87" fmla="*/ 0 h 120"/>
                      <a:gd name="T88" fmla="*/ 56 w 109"/>
                      <a:gd name="T8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20">
                        <a:moveTo>
                          <a:pt x="56" y="0"/>
                        </a:moveTo>
                        <a:lnTo>
                          <a:pt x="62" y="0"/>
                        </a:lnTo>
                        <a:lnTo>
                          <a:pt x="76" y="2"/>
                        </a:lnTo>
                        <a:lnTo>
                          <a:pt x="87" y="8"/>
                        </a:lnTo>
                        <a:lnTo>
                          <a:pt x="98" y="16"/>
                        </a:lnTo>
                        <a:lnTo>
                          <a:pt x="106" y="28"/>
                        </a:lnTo>
                        <a:lnTo>
                          <a:pt x="109" y="42"/>
                        </a:lnTo>
                        <a:lnTo>
                          <a:pt x="109" y="57"/>
                        </a:lnTo>
                        <a:lnTo>
                          <a:pt x="106" y="73"/>
                        </a:lnTo>
                        <a:lnTo>
                          <a:pt x="105" y="88"/>
                        </a:lnTo>
                        <a:lnTo>
                          <a:pt x="102" y="104"/>
                        </a:lnTo>
                        <a:lnTo>
                          <a:pt x="103" y="118"/>
                        </a:lnTo>
                        <a:lnTo>
                          <a:pt x="103" y="119"/>
                        </a:lnTo>
                        <a:lnTo>
                          <a:pt x="102" y="120"/>
                        </a:lnTo>
                        <a:lnTo>
                          <a:pt x="101" y="120"/>
                        </a:lnTo>
                        <a:lnTo>
                          <a:pt x="101" y="120"/>
                        </a:lnTo>
                        <a:lnTo>
                          <a:pt x="99" y="119"/>
                        </a:lnTo>
                        <a:lnTo>
                          <a:pt x="98" y="96"/>
                        </a:lnTo>
                        <a:lnTo>
                          <a:pt x="102" y="73"/>
                        </a:lnTo>
                        <a:lnTo>
                          <a:pt x="103" y="62"/>
                        </a:lnTo>
                        <a:lnTo>
                          <a:pt x="105" y="49"/>
                        </a:lnTo>
                        <a:lnTo>
                          <a:pt x="103" y="37"/>
                        </a:lnTo>
                        <a:lnTo>
                          <a:pt x="99" y="26"/>
                        </a:lnTo>
                        <a:lnTo>
                          <a:pt x="93" y="17"/>
                        </a:lnTo>
                        <a:lnTo>
                          <a:pt x="81" y="9"/>
                        </a:lnTo>
                        <a:lnTo>
                          <a:pt x="68" y="5"/>
                        </a:lnTo>
                        <a:lnTo>
                          <a:pt x="54" y="4"/>
                        </a:lnTo>
                        <a:lnTo>
                          <a:pt x="41" y="8"/>
                        </a:lnTo>
                        <a:lnTo>
                          <a:pt x="31" y="12"/>
                        </a:lnTo>
                        <a:lnTo>
                          <a:pt x="19" y="13"/>
                        </a:lnTo>
                        <a:lnTo>
                          <a:pt x="15" y="13"/>
                        </a:lnTo>
                        <a:lnTo>
                          <a:pt x="9" y="10"/>
                        </a:lnTo>
                        <a:lnTo>
                          <a:pt x="5" y="9"/>
                        </a:lnTo>
                        <a:lnTo>
                          <a:pt x="1" y="6"/>
                        </a:lnTo>
                        <a:lnTo>
                          <a:pt x="0" y="5"/>
                        </a:lnTo>
                        <a:lnTo>
                          <a:pt x="0" y="4"/>
                        </a:lnTo>
                        <a:lnTo>
                          <a:pt x="1" y="2"/>
                        </a:lnTo>
                        <a:lnTo>
                          <a:pt x="3" y="2"/>
                        </a:lnTo>
                        <a:lnTo>
                          <a:pt x="12" y="6"/>
                        </a:lnTo>
                        <a:lnTo>
                          <a:pt x="20" y="9"/>
                        </a:lnTo>
                        <a:lnTo>
                          <a:pt x="29" y="8"/>
                        </a:lnTo>
                        <a:lnTo>
                          <a:pt x="36" y="5"/>
                        </a:lnTo>
                        <a:lnTo>
                          <a:pt x="42" y="2"/>
                        </a:lnTo>
                        <a:lnTo>
                          <a:pt x="49" y="0"/>
                        </a:lnTo>
                        <a:lnTo>
                          <a:pt x="5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6" name="Freeform 96">
                    <a:extLst>
                      <a:ext uri="{FF2B5EF4-FFF2-40B4-BE49-F238E27FC236}">
                        <a16:creationId xmlns:a16="http://schemas.microsoft.com/office/drawing/2014/main" id="{CD52D1FA-05AA-37B8-7FA5-0A217B84ADCD}"/>
                      </a:ext>
                    </a:extLst>
                  </p:cNvPr>
                  <p:cNvSpPr>
                    <a:spLocks/>
                  </p:cNvSpPr>
                  <p:nvPr/>
                </p:nvSpPr>
                <p:spPr bwMode="auto">
                  <a:xfrm>
                    <a:off x="1519187" y="1417342"/>
                    <a:ext cx="44381" cy="36403"/>
                  </a:xfrm>
                  <a:custGeom>
                    <a:avLst/>
                    <a:gdLst>
                      <a:gd name="T0" fmla="*/ 1 w 89"/>
                      <a:gd name="T1" fmla="*/ 0 h 73"/>
                      <a:gd name="T2" fmla="*/ 17 w 89"/>
                      <a:gd name="T3" fmla="*/ 0 h 73"/>
                      <a:gd name="T4" fmla="*/ 32 w 89"/>
                      <a:gd name="T5" fmla="*/ 3 h 73"/>
                      <a:gd name="T6" fmla="*/ 45 w 89"/>
                      <a:gd name="T7" fmla="*/ 11 h 73"/>
                      <a:gd name="T8" fmla="*/ 57 w 89"/>
                      <a:gd name="T9" fmla="*/ 22 h 73"/>
                      <a:gd name="T10" fmla="*/ 65 w 89"/>
                      <a:gd name="T11" fmla="*/ 30 h 73"/>
                      <a:gd name="T12" fmla="*/ 74 w 89"/>
                      <a:gd name="T13" fmla="*/ 39 h 73"/>
                      <a:gd name="T14" fmla="*/ 82 w 89"/>
                      <a:gd name="T15" fmla="*/ 49 h 73"/>
                      <a:gd name="T16" fmla="*/ 87 w 89"/>
                      <a:gd name="T17" fmla="*/ 60 h 73"/>
                      <a:gd name="T18" fmla="*/ 89 w 89"/>
                      <a:gd name="T19" fmla="*/ 72 h 73"/>
                      <a:gd name="T20" fmla="*/ 87 w 89"/>
                      <a:gd name="T21" fmla="*/ 73 h 73"/>
                      <a:gd name="T22" fmla="*/ 86 w 89"/>
                      <a:gd name="T23" fmla="*/ 73 h 73"/>
                      <a:gd name="T24" fmla="*/ 86 w 89"/>
                      <a:gd name="T25" fmla="*/ 73 h 73"/>
                      <a:gd name="T26" fmla="*/ 85 w 89"/>
                      <a:gd name="T27" fmla="*/ 73 h 73"/>
                      <a:gd name="T28" fmla="*/ 85 w 89"/>
                      <a:gd name="T29" fmla="*/ 72 h 73"/>
                      <a:gd name="T30" fmla="*/ 85 w 89"/>
                      <a:gd name="T31" fmla="*/ 61 h 73"/>
                      <a:gd name="T32" fmla="*/ 80 w 89"/>
                      <a:gd name="T33" fmla="*/ 52 h 73"/>
                      <a:gd name="T34" fmla="*/ 73 w 89"/>
                      <a:gd name="T35" fmla="*/ 45 h 73"/>
                      <a:gd name="T36" fmla="*/ 66 w 89"/>
                      <a:gd name="T37" fmla="*/ 38 h 73"/>
                      <a:gd name="T38" fmla="*/ 58 w 89"/>
                      <a:gd name="T39" fmla="*/ 30 h 73"/>
                      <a:gd name="T40" fmla="*/ 52 w 89"/>
                      <a:gd name="T41" fmla="*/ 22 h 73"/>
                      <a:gd name="T42" fmla="*/ 44 w 89"/>
                      <a:gd name="T43" fmla="*/ 15 h 73"/>
                      <a:gd name="T44" fmla="*/ 35 w 89"/>
                      <a:gd name="T45" fmla="*/ 8 h 73"/>
                      <a:gd name="T46" fmla="*/ 25 w 89"/>
                      <a:gd name="T47" fmla="*/ 6 h 73"/>
                      <a:gd name="T48" fmla="*/ 1 w 89"/>
                      <a:gd name="T49" fmla="*/ 4 h 73"/>
                      <a:gd name="T50" fmla="*/ 0 w 89"/>
                      <a:gd name="T51" fmla="*/ 3 h 73"/>
                      <a:gd name="T52" fmla="*/ 0 w 89"/>
                      <a:gd name="T53" fmla="*/ 2 h 73"/>
                      <a:gd name="T54" fmla="*/ 0 w 89"/>
                      <a:gd name="T55" fmla="*/ 0 h 73"/>
                      <a:gd name="T56" fmla="*/ 1 w 89"/>
                      <a:gd name="T5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 h="73">
                        <a:moveTo>
                          <a:pt x="1" y="0"/>
                        </a:moveTo>
                        <a:lnTo>
                          <a:pt x="17" y="0"/>
                        </a:lnTo>
                        <a:lnTo>
                          <a:pt x="32" y="3"/>
                        </a:lnTo>
                        <a:lnTo>
                          <a:pt x="45" y="11"/>
                        </a:lnTo>
                        <a:lnTo>
                          <a:pt x="57" y="22"/>
                        </a:lnTo>
                        <a:lnTo>
                          <a:pt x="65" y="30"/>
                        </a:lnTo>
                        <a:lnTo>
                          <a:pt x="74" y="39"/>
                        </a:lnTo>
                        <a:lnTo>
                          <a:pt x="82" y="49"/>
                        </a:lnTo>
                        <a:lnTo>
                          <a:pt x="87" y="60"/>
                        </a:lnTo>
                        <a:lnTo>
                          <a:pt x="89" y="72"/>
                        </a:lnTo>
                        <a:lnTo>
                          <a:pt x="87" y="73"/>
                        </a:lnTo>
                        <a:lnTo>
                          <a:pt x="86" y="73"/>
                        </a:lnTo>
                        <a:lnTo>
                          <a:pt x="86" y="73"/>
                        </a:lnTo>
                        <a:lnTo>
                          <a:pt x="85" y="73"/>
                        </a:lnTo>
                        <a:lnTo>
                          <a:pt x="85" y="72"/>
                        </a:lnTo>
                        <a:lnTo>
                          <a:pt x="85" y="61"/>
                        </a:lnTo>
                        <a:lnTo>
                          <a:pt x="80" y="52"/>
                        </a:lnTo>
                        <a:lnTo>
                          <a:pt x="73" y="45"/>
                        </a:lnTo>
                        <a:lnTo>
                          <a:pt x="66" y="38"/>
                        </a:lnTo>
                        <a:lnTo>
                          <a:pt x="58" y="30"/>
                        </a:lnTo>
                        <a:lnTo>
                          <a:pt x="52" y="22"/>
                        </a:lnTo>
                        <a:lnTo>
                          <a:pt x="44" y="15"/>
                        </a:lnTo>
                        <a:lnTo>
                          <a:pt x="35" y="8"/>
                        </a:lnTo>
                        <a:lnTo>
                          <a:pt x="25" y="6"/>
                        </a:lnTo>
                        <a:lnTo>
                          <a:pt x="1" y="4"/>
                        </a:lnTo>
                        <a:lnTo>
                          <a:pt x="0" y="3"/>
                        </a:lnTo>
                        <a:lnTo>
                          <a:pt x="0" y="2"/>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7" name="Freeform 97">
                    <a:extLst>
                      <a:ext uri="{FF2B5EF4-FFF2-40B4-BE49-F238E27FC236}">
                        <a16:creationId xmlns:a16="http://schemas.microsoft.com/office/drawing/2014/main" id="{2DDC6AA5-DD34-C276-2FCF-70836E9AFD8B}"/>
                      </a:ext>
                    </a:extLst>
                  </p:cNvPr>
                  <p:cNvSpPr>
                    <a:spLocks/>
                  </p:cNvSpPr>
                  <p:nvPr/>
                </p:nvSpPr>
                <p:spPr bwMode="auto">
                  <a:xfrm>
                    <a:off x="1555590" y="1424324"/>
                    <a:ext cx="27925" cy="15459"/>
                  </a:xfrm>
                  <a:custGeom>
                    <a:avLst/>
                    <a:gdLst>
                      <a:gd name="T0" fmla="*/ 53 w 56"/>
                      <a:gd name="T1" fmla="*/ 0 h 31"/>
                      <a:gd name="T2" fmla="*/ 56 w 56"/>
                      <a:gd name="T3" fmla="*/ 1 h 31"/>
                      <a:gd name="T4" fmla="*/ 56 w 56"/>
                      <a:gd name="T5" fmla="*/ 1 h 31"/>
                      <a:gd name="T6" fmla="*/ 56 w 56"/>
                      <a:gd name="T7" fmla="*/ 2 h 31"/>
                      <a:gd name="T8" fmla="*/ 46 w 56"/>
                      <a:gd name="T9" fmla="*/ 13 h 31"/>
                      <a:gd name="T10" fmla="*/ 33 w 56"/>
                      <a:gd name="T11" fmla="*/ 18 h 31"/>
                      <a:gd name="T12" fmla="*/ 26 w 56"/>
                      <a:gd name="T13" fmla="*/ 21 h 31"/>
                      <a:gd name="T14" fmla="*/ 17 w 56"/>
                      <a:gd name="T15" fmla="*/ 22 h 31"/>
                      <a:gd name="T16" fmla="*/ 9 w 56"/>
                      <a:gd name="T17" fmla="*/ 26 h 31"/>
                      <a:gd name="T18" fmla="*/ 4 w 56"/>
                      <a:gd name="T19" fmla="*/ 30 h 31"/>
                      <a:gd name="T20" fmla="*/ 3 w 56"/>
                      <a:gd name="T21" fmla="*/ 31 h 31"/>
                      <a:gd name="T22" fmla="*/ 1 w 56"/>
                      <a:gd name="T23" fmla="*/ 31 h 31"/>
                      <a:gd name="T24" fmla="*/ 0 w 56"/>
                      <a:gd name="T25" fmla="*/ 30 h 31"/>
                      <a:gd name="T26" fmla="*/ 0 w 56"/>
                      <a:gd name="T27" fmla="*/ 29 h 31"/>
                      <a:gd name="T28" fmla="*/ 4 w 56"/>
                      <a:gd name="T29" fmla="*/ 25 h 31"/>
                      <a:gd name="T30" fmla="*/ 8 w 56"/>
                      <a:gd name="T31" fmla="*/ 22 h 31"/>
                      <a:gd name="T32" fmla="*/ 12 w 56"/>
                      <a:gd name="T33" fmla="*/ 21 h 31"/>
                      <a:gd name="T34" fmla="*/ 17 w 56"/>
                      <a:gd name="T35" fmla="*/ 20 h 31"/>
                      <a:gd name="T36" fmla="*/ 21 w 56"/>
                      <a:gd name="T37" fmla="*/ 18 h 31"/>
                      <a:gd name="T38" fmla="*/ 33 w 56"/>
                      <a:gd name="T39" fmla="*/ 14 h 31"/>
                      <a:gd name="T40" fmla="*/ 44 w 56"/>
                      <a:gd name="T41" fmla="*/ 9 h 31"/>
                      <a:gd name="T42" fmla="*/ 52 w 56"/>
                      <a:gd name="T43" fmla="*/ 1 h 31"/>
                      <a:gd name="T44" fmla="*/ 53 w 56"/>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31">
                        <a:moveTo>
                          <a:pt x="53" y="0"/>
                        </a:moveTo>
                        <a:lnTo>
                          <a:pt x="56" y="1"/>
                        </a:lnTo>
                        <a:lnTo>
                          <a:pt x="56" y="1"/>
                        </a:lnTo>
                        <a:lnTo>
                          <a:pt x="56" y="2"/>
                        </a:lnTo>
                        <a:lnTo>
                          <a:pt x="46" y="13"/>
                        </a:lnTo>
                        <a:lnTo>
                          <a:pt x="33" y="18"/>
                        </a:lnTo>
                        <a:lnTo>
                          <a:pt x="26" y="21"/>
                        </a:lnTo>
                        <a:lnTo>
                          <a:pt x="17" y="22"/>
                        </a:lnTo>
                        <a:lnTo>
                          <a:pt x="9" y="26"/>
                        </a:lnTo>
                        <a:lnTo>
                          <a:pt x="4" y="30"/>
                        </a:lnTo>
                        <a:lnTo>
                          <a:pt x="3" y="31"/>
                        </a:lnTo>
                        <a:lnTo>
                          <a:pt x="1" y="31"/>
                        </a:lnTo>
                        <a:lnTo>
                          <a:pt x="0" y="30"/>
                        </a:lnTo>
                        <a:lnTo>
                          <a:pt x="0" y="29"/>
                        </a:lnTo>
                        <a:lnTo>
                          <a:pt x="4" y="25"/>
                        </a:lnTo>
                        <a:lnTo>
                          <a:pt x="8" y="22"/>
                        </a:lnTo>
                        <a:lnTo>
                          <a:pt x="12" y="21"/>
                        </a:lnTo>
                        <a:lnTo>
                          <a:pt x="17" y="20"/>
                        </a:lnTo>
                        <a:lnTo>
                          <a:pt x="21" y="18"/>
                        </a:lnTo>
                        <a:lnTo>
                          <a:pt x="33" y="14"/>
                        </a:lnTo>
                        <a:lnTo>
                          <a:pt x="44" y="9"/>
                        </a:lnTo>
                        <a:lnTo>
                          <a:pt x="52" y="1"/>
                        </a:lnTo>
                        <a:lnTo>
                          <a:pt x="5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8" name="Freeform 98">
                    <a:extLst>
                      <a:ext uri="{FF2B5EF4-FFF2-40B4-BE49-F238E27FC236}">
                        <a16:creationId xmlns:a16="http://schemas.microsoft.com/office/drawing/2014/main" id="{3779D3CC-01EA-0489-09CC-49422627B11D}"/>
                      </a:ext>
                    </a:extLst>
                  </p:cNvPr>
                  <p:cNvSpPr>
                    <a:spLocks/>
                  </p:cNvSpPr>
                  <p:nvPr/>
                </p:nvSpPr>
                <p:spPr bwMode="auto">
                  <a:xfrm>
                    <a:off x="1568555" y="1454742"/>
                    <a:ext cx="96741" cy="131148"/>
                  </a:xfrm>
                  <a:custGeom>
                    <a:avLst/>
                    <a:gdLst>
                      <a:gd name="T0" fmla="*/ 18 w 194"/>
                      <a:gd name="T1" fmla="*/ 0 h 263"/>
                      <a:gd name="T2" fmla="*/ 31 w 194"/>
                      <a:gd name="T3" fmla="*/ 2 h 263"/>
                      <a:gd name="T4" fmla="*/ 43 w 194"/>
                      <a:gd name="T5" fmla="*/ 6 h 263"/>
                      <a:gd name="T6" fmla="*/ 55 w 194"/>
                      <a:gd name="T7" fmla="*/ 14 h 263"/>
                      <a:gd name="T8" fmla="*/ 73 w 194"/>
                      <a:gd name="T9" fmla="*/ 31 h 263"/>
                      <a:gd name="T10" fmla="*/ 88 w 194"/>
                      <a:gd name="T11" fmla="*/ 53 h 263"/>
                      <a:gd name="T12" fmla="*/ 93 w 194"/>
                      <a:gd name="T13" fmla="*/ 66 h 263"/>
                      <a:gd name="T14" fmla="*/ 92 w 194"/>
                      <a:gd name="T15" fmla="*/ 78 h 263"/>
                      <a:gd name="T16" fmla="*/ 89 w 194"/>
                      <a:gd name="T17" fmla="*/ 92 h 263"/>
                      <a:gd name="T18" fmla="*/ 88 w 194"/>
                      <a:gd name="T19" fmla="*/ 116 h 263"/>
                      <a:gd name="T20" fmla="*/ 94 w 194"/>
                      <a:gd name="T21" fmla="*/ 139 h 263"/>
                      <a:gd name="T22" fmla="*/ 105 w 194"/>
                      <a:gd name="T23" fmla="*/ 159 h 263"/>
                      <a:gd name="T24" fmla="*/ 120 w 194"/>
                      <a:gd name="T25" fmla="*/ 172 h 263"/>
                      <a:gd name="T26" fmla="*/ 134 w 194"/>
                      <a:gd name="T27" fmla="*/ 181 h 263"/>
                      <a:gd name="T28" fmla="*/ 151 w 194"/>
                      <a:gd name="T29" fmla="*/ 189 h 263"/>
                      <a:gd name="T30" fmla="*/ 170 w 194"/>
                      <a:gd name="T31" fmla="*/ 202 h 263"/>
                      <a:gd name="T32" fmla="*/ 183 w 194"/>
                      <a:gd name="T33" fmla="*/ 218 h 263"/>
                      <a:gd name="T34" fmla="*/ 191 w 194"/>
                      <a:gd name="T35" fmla="*/ 238 h 263"/>
                      <a:gd name="T36" fmla="*/ 194 w 194"/>
                      <a:gd name="T37" fmla="*/ 261 h 263"/>
                      <a:gd name="T38" fmla="*/ 194 w 194"/>
                      <a:gd name="T39" fmla="*/ 262 h 263"/>
                      <a:gd name="T40" fmla="*/ 192 w 194"/>
                      <a:gd name="T41" fmla="*/ 263 h 263"/>
                      <a:gd name="T42" fmla="*/ 191 w 194"/>
                      <a:gd name="T43" fmla="*/ 262 h 263"/>
                      <a:gd name="T44" fmla="*/ 190 w 194"/>
                      <a:gd name="T45" fmla="*/ 261 h 263"/>
                      <a:gd name="T46" fmla="*/ 190 w 194"/>
                      <a:gd name="T47" fmla="*/ 245 h 263"/>
                      <a:gd name="T48" fmla="*/ 186 w 194"/>
                      <a:gd name="T49" fmla="*/ 230 h 263"/>
                      <a:gd name="T50" fmla="*/ 179 w 194"/>
                      <a:gd name="T51" fmla="*/ 217 h 263"/>
                      <a:gd name="T52" fmla="*/ 167 w 194"/>
                      <a:gd name="T53" fmla="*/ 205 h 263"/>
                      <a:gd name="T54" fmla="*/ 155 w 194"/>
                      <a:gd name="T55" fmla="*/ 196 h 263"/>
                      <a:gd name="T56" fmla="*/ 141 w 194"/>
                      <a:gd name="T57" fmla="*/ 188 h 263"/>
                      <a:gd name="T58" fmla="*/ 129 w 194"/>
                      <a:gd name="T59" fmla="*/ 182 h 263"/>
                      <a:gd name="T60" fmla="*/ 117 w 194"/>
                      <a:gd name="T61" fmla="*/ 176 h 263"/>
                      <a:gd name="T62" fmla="*/ 108 w 194"/>
                      <a:gd name="T63" fmla="*/ 168 h 263"/>
                      <a:gd name="T64" fmla="*/ 96 w 194"/>
                      <a:gd name="T65" fmla="*/ 151 h 263"/>
                      <a:gd name="T66" fmla="*/ 88 w 194"/>
                      <a:gd name="T67" fmla="*/ 132 h 263"/>
                      <a:gd name="T68" fmla="*/ 84 w 194"/>
                      <a:gd name="T69" fmla="*/ 112 h 263"/>
                      <a:gd name="T70" fmla="*/ 85 w 194"/>
                      <a:gd name="T71" fmla="*/ 91 h 263"/>
                      <a:gd name="T72" fmla="*/ 88 w 194"/>
                      <a:gd name="T73" fmla="*/ 75 h 263"/>
                      <a:gd name="T74" fmla="*/ 86 w 194"/>
                      <a:gd name="T75" fmla="*/ 61 h 263"/>
                      <a:gd name="T76" fmla="*/ 79 w 194"/>
                      <a:gd name="T77" fmla="*/ 45 h 263"/>
                      <a:gd name="T78" fmla="*/ 68 w 194"/>
                      <a:gd name="T79" fmla="*/ 31 h 263"/>
                      <a:gd name="T80" fmla="*/ 55 w 194"/>
                      <a:gd name="T81" fmla="*/ 19 h 263"/>
                      <a:gd name="T82" fmla="*/ 40 w 194"/>
                      <a:gd name="T83" fmla="*/ 9 h 263"/>
                      <a:gd name="T84" fmla="*/ 36 w 194"/>
                      <a:gd name="T85" fmla="*/ 8 h 263"/>
                      <a:gd name="T86" fmla="*/ 30 w 194"/>
                      <a:gd name="T87" fmla="*/ 6 h 263"/>
                      <a:gd name="T88" fmla="*/ 20 w 194"/>
                      <a:gd name="T89" fmla="*/ 4 h 263"/>
                      <a:gd name="T90" fmla="*/ 12 w 194"/>
                      <a:gd name="T91" fmla="*/ 4 h 263"/>
                      <a:gd name="T92" fmla="*/ 7 w 194"/>
                      <a:gd name="T93" fmla="*/ 5 h 263"/>
                      <a:gd name="T94" fmla="*/ 4 w 194"/>
                      <a:gd name="T95" fmla="*/ 10 h 263"/>
                      <a:gd name="T96" fmla="*/ 4 w 194"/>
                      <a:gd name="T97" fmla="*/ 12 h 263"/>
                      <a:gd name="T98" fmla="*/ 3 w 194"/>
                      <a:gd name="T99" fmla="*/ 12 h 263"/>
                      <a:gd name="T100" fmla="*/ 2 w 194"/>
                      <a:gd name="T101" fmla="*/ 12 h 263"/>
                      <a:gd name="T102" fmla="*/ 0 w 194"/>
                      <a:gd name="T103" fmla="*/ 10 h 263"/>
                      <a:gd name="T104" fmla="*/ 2 w 194"/>
                      <a:gd name="T105" fmla="*/ 6 h 263"/>
                      <a:gd name="T106" fmla="*/ 3 w 194"/>
                      <a:gd name="T107" fmla="*/ 4 h 263"/>
                      <a:gd name="T108" fmla="*/ 6 w 194"/>
                      <a:gd name="T109" fmla="*/ 2 h 263"/>
                      <a:gd name="T110" fmla="*/ 8 w 194"/>
                      <a:gd name="T111" fmla="*/ 1 h 263"/>
                      <a:gd name="T112" fmla="*/ 12 w 194"/>
                      <a:gd name="T113" fmla="*/ 1 h 263"/>
                      <a:gd name="T114" fmla="*/ 15 w 194"/>
                      <a:gd name="T115" fmla="*/ 0 h 263"/>
                      <a:gd name="T116" fmla="*/ 18 w 194"/>
                      <a:gd name="T1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 h="263">
                        <a:moveTo>
                          <a:pt x="18" y="0"/>
                        </a:moveTo>
                        <a:lnTo>
                          <a:pt x="31" y="2"/>
                        </a:lnTo>
                        <a:lnTo>
                          <a:pt x="43" y="6"/>
                        </a:lnTo>
                        <a:lnTo>
                          <a:pt x="55" y="14"/>
                        </a:lnTo>
                        <a:lnTo>
                          <a:pt x="73" y="31"/>
                        </a:lnTo>
                        <a:lnTo>
                          <a:pt x="88" y="53"/>
                        </a:lnTo>
                        <a:lnTo>
                          <a:pt x="93" y="66"/>
                        </a:lnTo>
                        <a:lnTo>
                          <a:pt x="92" y="78"/>
                        </a:lnTo>
                        <a:lnTo>
                          <a:pt x="89" y="92"/>
                        </a:lnTo>
                        <a:lnTo>
                          <a:pt x="88" y="116"/>
                        </a:lnTo>
                        <a:lnTo>
                          <a:pt x="94" y="139"/>
                        </a:lnTo>
                        <a:lnTo>
                          <a:pt x="105" y="159"/>
                        </a:lnTo>
                        <a:lnTo>
                          <a:pt x="120" y="172"/>
                        </a:lnTo>
                        <a:lnTo>
                          <a:pt x="134" y="181"/>
                        </a:lnTo>
                        <a:lnTo>
                          <a:pt x="151" y="189"/>
                        </a:lnTo>
                        <a:lnTo>
                          <a:pt x="170" y="202"/>
                        </a:lnTo>
                        <a:lnTo>
                          <a:pt x="183" y="218"/>
                        </a:lnTo>
                        <a:lnTo>
                          <a:pt x="191" y="238"/>
                        </a:lnTo>
                        <a:lnTo>
                          <a:pt x="194" y="261"/>
                        </a:lnTo>
                        <a:lnTo>
                          <a:pt x="194" y="262"/>
                        </a:lnTo>
                        <a:lnTo>
                          <a:pt x="192" y="263"/>
                        </a:lnTo>
                        <a:lnTo>
                          <a:pt x="191" y="262"/>
                        </a:lnTo>
                        <a:lnTo>
                          <a:pt x="190" y="261"/>
                        </a:lnTo>
                        <a:lnTo>
                          <a:pt x="190" y="245"/>
                        </a:lnTo>
                        <a:lnTo>
                          <a:pt x="186" y="230"/>
                        </a:lnTo>
                        <a:lnTo>
                          <a:pt x="179" y="217"/>
                        </a:lnTo>
                        <a:lnTo>
                          <a:pt x="167" y="205"/>
                        </a:lnTo>
                        <a:lnTo>
                          <a:pt x="155" y="196"/>
                        </a:lnTo>
                        <a:lnTo>
                          <a:pt x="141" y="188"/>
                        </a:lnTo>
                        <a:lnTo>
                          <a:pt x="129" y="182"/>
                        </a:lnTo>
                        <a:lnTo>
                          <a:pt x="117" y="176"/>
                        </a:lnTo>
                        <a:lnTo>
                          <a:pt x="108" y="168"/>
                        </a:lnTo>
                        <a:lnTo>
                          <a:pt x="96" y="151"/>
                        </a:lnTo>
                        <a:lnTo>
                          <a:pt x="88" y="132"/>
                        </a:lnTo>
                        <a:lnTo>
                          <a:pt x="84" y="112"/>
                        </a:lnTo>
                        <a:lnTo>
                          <a:pt x="85" y="91"/>
                        </a:lnTo>
                        <a:lnTo>
                          <a:pt x="88" y="75"/>
                        </a:lnTo>
                        <a:lnTo>
                          <a:pt x="86" y="61"/>
                        </a:lnTo>
                        <a:lnTo>
                          <a:pt x="79" y="45"/>
                        </a:lnTo>
                        <a:lnTo>
                          <a:pt x="68" y="31"/>
                        </a:lnTo>
                        <a:lnTo>
                          <a:pt x="55" y="19"/>
                        </a:lnTo>
                        <a:lnTo>
                          <a:pt x="40" y="9"/>
                        </a:lnTo>
                        <a:lnTo>
                          <a:pt x="36" y="8"/>
                        </a:lnTo>
                        <a:lnTo>
                          <a:pt x="30" y="6"/>
                        </a:lnTo>
                        <a:lnTo>
                          <a:pt x="20" y="4"/>
                        </a:lnTo>
                        <a:lnTo>
                          <a:pt x="12" y="4"/>
                        </a:lnTo>
                        <a:lnTo>
                          <a:pt x="7" y="5"/>
                        </a:lnTo>
                        <a:lnTo>
                          <a:pt x="4" y="10"/>
                        </a:lnTo>
                        <a:lnTo>
                          <a:pt x="4" y="12"/>
                        </a:lnTo>
                        <a:lnTo>
                          <a:pt x="3" y="12"/>
                        </a:lnTo>
                        <a:lnTo>
                          <a:pt x="2" y="12"/>
                        </a:lnTo>
                        <a:lnTo>
                          <a:pt x="0" y="10"/>
                        </a:lnTo>
                        <a:lnTo>
                          <a:pt x="2" y="6"/>
                        </a:lnTo>
                        <a:lnTo>
                          <a:pt x="3" y="4"/>
                        </a:lnTo>
                        <a:lnTo>
                          <a:pt x="6" y="2"/>
                        </a:lnTo>
                        <a:lnTo>
                          <a:pt x="8" y="1"/>
                        </a:lnTo>
                        <a:lnTo>
                          <a:pt x="12" y="1"/>
                        </a:lnTo>
                        <a:lnTo>
                          <a:pt x="15" y="0"/>
                        </a:lnTo>
                        <a:lnTo>
                          <a:pt x="1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9" name="Freeform 99">
                    <a:extLst>
                      <a:ext uri="{FF2B5EF4-FFF2-40B4-BE49-F238E27FC236}">
                        <a16:creationId xmlns:a16="http://schemas.microsoft.com/office/drawing/2014/main" id="{76D9A174-E3DB-7284-8073-A3DDF66A3DA8}"/>
                      </a:ext>
                    </a:extLst>
                  </p:cNvPr>
                  <p:cNvSpPr>
                    <a:spLocks/>
                  </p:cNvSpPr>
                  <p:nvPr/>
                </p:nvSpPr>
                <p:spPr bwMode="auto">
                  <a:xfrm>
                    <a:off x="1629392" y="1546496"/>
                    <a:ext cx="8477" cy="66322"/>
                  </a:xfrm>
                  <a:custGeom>
                    <a:avLst/>
                    <a:gdLst>
                      <a:gd name="T0" fmla="*/ 16 w 17"/>
                      <a:gd name="T1" fmla="*/ 0 h 133"/>
                      <a:gd name="T2" fmla="*/ 17 w 17"/>
                      <a:gd name="T3" fmla="*/ 1 h 133"/>
                      <a:gd name="T4" fmla="*/ 17 w 17"/>
                      <a:gd name="T5" fmla="*/ 4 h 133"/>
                      <a:gd name="T6" fmla="*/ 17 w 17"/>
                      <a:gd name="T7" fmla="*/ 4 h 133"/>
                      <a:gd name="T8" fmla="*/ 17 w 17"/>
                      <a:gd name="T9" fmla="*/ 5 h 133"/>
                      <a:gd name="T10" fmla="*/ 16 w 17"/>
                      <a:gd name="T11" fmla="*/ 6 h 133"/>
                      <a:gd name="T12" fmla="*/ 16 w 17"/>
                      <a:gd name="T13" fmla="*/ 6 h 133"/>
                      <a:gd name="T14" fmla="*/ 12 w 17"/>
                      <a:gd name="T15" fmla="*/ 14 h 133"/>
                      <a:gd name="T16" fmla="*/ 7 w 17"/>
                      <a:gd name="T17" fmla="*/ 24 h 133"/>
                      <a:gd name="T18" fmla="*/ 6 w 17"/>
                      <a:gd name="T19" fmla="*/ 37 h 133"/>
                      <a:gd name="T20" fmla="*/ 8 w 17"/>
                      <a:gd name="T21" fmla="*/ 54 h 133"/>
                      <a:gd name="T22" fmla="*/ 12 w 17"/>
                      <a:gd name="T23" fmla="*/ 73 h 133"/>
                      <a:gd name="T24" fmla="*/ 15 w 17"/>
                      <a:gd name="T25" fmla="*/ 102 h 133"/>
                      <a:gd name="T26" fmla="*/ 17 w 17"/>
                      <a:gd name="T27" fmla="*/ 132 h 133"/>
                      <a:gd name="T28" fmla="*/ 16 w 17"/>
                      <a:gd name="T29" fmla="*/ 133 h 133"/>
                      <a:gd name="T30" fmla="*/ 15 w 17"/>
                      <a:gd name="T31" fmla="*/ 133 h 133"/>
                      <a:gd name="T32" fmla="*/ 13 w 17"/>
                      <a:gd name="T33" fmla="*/ 133 h 133"/>
                      <a:gd name="T34" fmla="*/ 13 w 17"/>
                      <a:gd name="T35" fmla="*/ 132 h 133"/>
                      <a:gd name="T36" fmla="*/ 11 w 17"/>
                      <a:gd name="T37" fmla="*/ 95 h 133"/>
                      <a:gd name="T38" fmla="*/ 8 w 17"/>
                      <a:gd name="T39" fmla="*/ 75 h 133"/>
                      <a:gd name="T40" fmla="*/ 3 w 17"/>
                      <a:gd name="T41" fmla="*/ 55 h 133"/>
                      <a:gd name="T42" fmla="*/ 2 w 17"/>
                      <a:gd name="T43" fmla="*/ 45 h 133"/>
                      <a:gd name="T44" fmla="*/ 0 w 17"/>
                      <a:gd name="T45" fmla="*/ 34 h 133"/>
                      <a:gd name="T46" fmla="*/ 2 w 17"/>
                      <a:gd name="T47" fmla="*/ 25 h 133"/>
                      <a:gd name="T48" fmla="*/ 8 w 17"/>
                      <a:gd name="T49" fmla="*/ 13 h 133"/>
                      <a:gd name="T50" fmla="*/ 13 w 17"/>
                      <a:gd name="T51" fmla="*/ 4 h 133"/>
                      <a:gd name="T52" fmla="*/ 13 w 17"/>
                      <a:gd name="T53" fmla="*/ 2 h 133"/>
                      <a:gd name="T54" fmla="*/ 13 w 17"/>
                      <a:gd name="T55" fmla="*/ 1 h 133"/>
                      <a:gd name="T56" fmla="*/ 13 w 17"/>
                      <a:gd name="T57" fmla="*/ 1 h 133"/>
                      <a:gd name="T58" fmla="*/ 15 w 17"/>
                      <a:gd name="T59" fmla="*/ 0 h 133"/>
                      <a:gd name="T60" fmla="*/ 16 w 17"/>
                      <a:gd name="T6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133">
                        <a:moveTo>
                          <a:pt x="16" y="0"/>
                        </a:moveTo>
                        <a:lnTo>
                          <a:pt x="17" y="1"/>
                        </a:lnTo>
                        <a:lnTo>
                          <a:pt x="17" y="4"/>
                        </a:lnTo>
                        <a:lnTo>
                          <a:pt x="17" y="4"/>
                        </a:lnTo>
                        <a:lnTo>
                          <a:pt x="17" y="5"/>
                        </a:lnTo>
                        <a:lnTo>
                          <a:pt x="16" y="6"/>
                        </a:lnTo>
                        <a:lnTo>
                          <a:pt x="16" y="6"/>
                        </a:lnTo>
                        <a:lnTo>
                          <a:pt x="12" y="14"/>
                        </a:lnTo>
                        <a:lnTo>
                          <a:pt x="7" y="24"/>
                        </a:lnTo>
                        <a:lnTo>
                          <a:pt x="6" y="37"/>
                        </a:lnTo>
                        <a:lnTo>
                          <a:pt x="8" y="54"/>
                        </a:lnTo>
                        <a:lnTo>
                          <a:pt x="12" y="73"/>
                        </a:lnTo>
                        <a:lnTo>
                          <a:pt x="15" y="102"/>
                        </a:lnTo>
                        <a:lnTo>
                          <a:pt x="17" y="132"/>
                        </a:lnTo>
                        <a:lnTo>
                          <a:pt x="16" y="133"/>
                        </a:lnTo>
                        <a:lnTo>
                          <a:pt x="15" y="133"/>
                        </a:lnTo>
                        <a:lnTo>
                          <a:pt x="13" y="133"/>
                        </a:lnTo>
                        <a:lnTo>
                          <a:pt x="13" y="132"/>
                        </a:lnTo>
                        <a:lnTo>
                          <a:pt x="11" y="95"/>
                        </a:lnTo>
                        <a:lnTo>
                          <a:pt x="8" y="75"/>
                        </a:lnTo>
                        <a:lnTo>
                          <a:pt x="3" y="55"/>
                        </a:lnTo>
                        <a:lnTo>
                          <a:pt x="2" y="45"/>
                        </a:lnTo>
                        <a:lnTo>
                          <a:pt x="0" y="34"/>
                        </a:lnTo>
                        <a:lnTo>
                          <a:pt x="2" y="25"/>
                        </a:lnTo>
                        <a:lnTo>
                          <a:pt x="8" y="13"/>
                        </a:lnTo>
                        <a:lnTo>
                          <a:pt x="13" y="4"/>
                        </a:lnTo>
                        <a:lnTo>
                          <a:pt x="13" y="2"/>
                        </a:lnTo>
                        <a:lnTo>
                          <a:pt x="13" y="1"/>
                        </a:lnTo>
                        <a:lnTo>
                          <a:pt x="13" y="1"/>
                        </a:lnTo>
                        <a:lnTo>
                          <a:pt x="15" y="0"/>
                        </a:lnTo>
                        <a:lnTo>
                          <a:pt x="1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0" name="Freeform 100">
                    <a:extLst>
                      <a:ext uri="{FF2B5EF4-FFF2-40B4-BE49-F238E27FC236}">
                        <a16:creationId xmlns:a16="http://schemas.microsoft.com/office/drawing/2014/main" id="{6B4D2A16-8261-5AA5-8E8B-C91BC783F55A}"/>
                      </a:ext>
                    </a:extLst>
                  </p:cNvPr>
                  <p:cNvSpPr>
                    <a:spLocks/>
                  </p:cNvSpPr>
                  <p:nvPr/>
                </p:nvSpPr>
                <p:spPr bwMode="auto">
                  <a:xfrm>
                    <a:off x="1586507" y="1510094"/>
                    <a:ext cx="24933" cy="61336"/>
                  </a:xfrm>
                  <a:custGeom>
                    <a:avLst/>
                    <a:gdLst>
                      <a:gd name="T0" fmla="*/ 49 w 50"/>
                      <a:gd name="T1" fmla="*/ 0 h 123"/>
                      <a:gd name="T2" fmla="*/ 50 w 50"/>
                      <a:gd name="T3" fmla="*/ 1 h 123"/>
                      <a:gd name="T4" fmla="*/ 50 w 50"/>
                      <a:gd name="T5" fmla="*/ 3 h 123"/>
                      <a:gd name="T6" fmla="*/ 49 w 50"/>
                      <a:gd name="T7" fmla="*/ 4 h 123"/>
                      <a:gd name="T8" fmla="*/ 36 w 50"/>
                      <a:gd name="T9" fmla="*/ 10 h 123"/>
                      <a:gd name="T10" fmla="*/ 24 w 50"/>
                      <a:gd name="T11" fmla="*/ 17 h 123"/>
                      <a:gd name="T12" fmla="*/ 12 w 50"/>
                      <a:gd name="T13" fmla="*/ 28 h 123"/>
                      <a:gd name="T14" fmla="*/ 5 w 50"/>
                      <a:gd name="T15" fmla="*/ 40 h 123"/>
                      <a:gd name="T16" fmla="*/ 4 w 50"/>
                      <a:gd name="T17" fmla="*/ 54 h 123"/>
                      <a:gd name="T18" fmla="*/ 9 w 50"/>
                      <a:gd name="T19" fmla="*/ 77 h 123"/>
                      <a:gd name="T20" fmla="*/ 17 w 50"/>
                      <a:gd name="T21" fmla="*/ 98 h 123"/>
                      <a:gd name="T22" fmla="*/ 24 w 50"/>
                      <a:gd name="T23" fmla="*/ 120 h 123"/>
                      <a:gd name="T24" fmla="*/ 24 w 50"/>
                      <a:gd name="T25" fmla="*/ 122 h 123"/>
                      <a:gd name="T26" fmla="*/ 23 w 50"/>
                      <a:gd name="T27" fmla="*/ 123 h 123"/>
                      <a:gd name="T28" fmla="*/ 21 w 50"/>
                      <a:gd name="T29" fmla="*/ 123 h 123"/>
                      <a:gd name="T30" fmla="*/ 20 w 50"/>
                      <a:gd name="T31" fmla="*/ 123 h 123"/>
                      <a:gd name="T32" fmla="*/ 20 w 50"/>
                      <a:gd name="T33" fmla="*/ 122 h 123"/>
                      <a:gd name="T34" fmla="*/ 15 w 50"/>
                      <a:gd name="T35" fmla="*/ 102 h 123"/>
                      <a:gd name="T36" fmla="*/ 7 w 50"/>
                      <a:gd name="T37" fmla="*/ 83 h 123"/>
                      <a:gd name="T38" fmla="*/ 1 w 50"/>
                      <a:gd name="T39" fmla="*/ 63 h 123"/>
                      <a:gd name="T40" fmla="*/ 0 w 50"/>
                      <a:gd name="T41" fmla="*/ 44 h 123"/>
                      <a:gd name="T42" fmla="*/ 4 w 50"/>
                      <a:gd name="T43" fmla="*/ 32 h 123"/>
                      <a:gd name="T44" fmla="*/ 12 w 50"/>
                      <a:gd name="T45" fmla="*/ 21 h 123"/>
                      <a:gd name="T46" fmla="*/ 23 w 50"/>
                      <a:gd name="T47" fmla="*/ 13 h 123"/>
                      <a:gd name="T48" fmla="*/ 36 w 50"/>
                      <a:gd name="T49" fmla="*/ 5 h 123"/>
                      <a:gd name="T50" fmla="*/ 47 w 50"/>
                      <a:gd name="T51" fmla="*/ 0 h 123"/>
                      <a:gd name="T52" fmla="*/ 49 w 50"/>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123">
                        <a:moveTo>
                          <a:pt x="49" y="0"/>
                        </a:moveTo>
                        <a:lnTo>
                          <a:pt x="50" y="1"/>
                        </a:lnTo>
                        <a:lnTo>
                          <a:pt x="50" y="3"/>
                        </a:lnTo>
                        <a:lnTo>
                          <a:pt x="49" y="4"/>
                        </a:lnTo>
                        <a:lnTo>
                          <a:pt x="36" y="10"/>
                        </a:lnTo>
                        <a:lnTo>
                          <a:pt x="24" y="17"/>
                        </a:lnTo>
                        <a:lnTo>
                          <a:pt x="12" y="28"/>
                        </a:lnTo>
                        <a:lnTo>
                          <a:pt x="5" y="40"/>
                        </a:lnTo>
                        <a:lnTo>
                          <a:pt x="4" y="54"/>
                        </a:lnTo>
                        <a:lnTo>
                          <a:pt x="9" y="77"/>
                        </a:lnTo>
                        <a:lnTo>
                          <a:pt x="17" y="98"/>
                        </a:lnTo>
                        <a:lnTo>
                          <a:pt x="24" y="120"/>
                        </a:lnTo>
                        <a:lnTo>
                          <a:pt x="24" y="122"/>
                        </a:lnTo>
                        <a:lnTo>
                          <a:pt x="23" y="123"/>
                        </a:lnTo>
                        <a:lnTo>
                          <a:pt x="21" y="123"/>
                        </a:lnTo>
                        <a:lnTo>
                          <a:pt x="20" y="123"/>
                        </a:lnTo>
                        <a:lnTo>
                          <a:pt x="20" y="122"/>
                        </a:lnTo>
                        <a:lnTo>
                          <a:pt x="15" y="102"/>
                        </a:lnTo>
                        <a:lnTo>
                          <a:pt x="7" y="83"/>
                        </a:lnTo>
                        <a:lnTo>
                          <a:pt x="1" y="63"/>
                        </a:lnTo>
                        <a:lnTo>
                          <a:pt x="0" y="44"/>
                        </a:lnTo>
                        <a:lnTo>
                          <a:pt x="4" y="32"/>
                        </a:lnTo>
                        <a:lnTo>
                          <a:pt x="12" y="21"/>
                        </a:lnTo>
                        <a:lnTo>
                          <a:pt x="23" y="13"/>
                        </a:lnTo>
                        <a:lnTo>
                          <a:pt x="36" y="5"/>
                        </a:lnTo>
                        <a:lnTo>
                          <a:pt x="47" y="0"/>
                        </a:lnTo>
                        <a:lnTo>
                          <a:pt x="4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1" name="Freeform 101">
                    <a:extLst>
                      <a:ext uri="{FF2B5EF4-FFF2-40B4-BE49-F238E27FC236}">
                        <a16:creationId xmlns:a16="http://schemas.microsoft.com/office/drawing/2014/main" id="{27E01DAA-36C8-89B7-846E-137ECBCCE427}"/>
                      </a:ext>
                    </a:extLst>
                  </p:cNvPr>
                  <p:cNvSpPr>
                    <a:spLocks/>
                  </p:cNvSpPr>
                  <p:nvPr/>
                </p:nvSpPr>
                <p:spPr bwMode="auto">
                  <a:xfrm>
                    <a:off x="1622909" y="1506603"/>
                    <a:ext cx="26928" cy="3989"/>
                  </a:xfrm>
                  <a:custGeom>
                    <a:avLst/>
                    <a:gdLst>
                      <a:gd name="T0" fmla="*/ 3 w 54"/>
                      <a:gd name="T1" fmla="*/ 0 h 8"/>
                      <a:gd name="T2" fmla="*/ 4 w 54"/>
                      <a:gd name="T3" fmla="*/ 2 h 8"/>
                      <a:gd name="T4" fmla="*/ 7 w 54"/>
                      <a:gd name="T5" fmla="*/ 4 h 8"/>
                      <a:gd name="T6" fmla="*/ 13 w 54"/>
                      <a:gd name="T7" fmla="*/ 4 h 8"/>
                      <a:gd name="T8" fmla="*/ 21 w 54"/>
                      <a:gd name="T9" fmla="*/ 4 h 8"/>
                      <a:gd name="T10" fmla="*/ 28 w 54"/>
                      <a:gd name="T11" fmla="*/ 4 h 8"/>
                      <a:gd name="T12" fmla="*/ 33 w 54"/>
                      <a:gd name="T13" fmla="*/ 3 h 8"/>
                      <a:gd name="T14" fmla="*/ 37 w 54"/>
                      <a:gd name="T15" fmla="*/ 3 h 8"/>
                      <a:gd name="T16" fmla="*/ 42 w 54"/>
                      <a:gd name="T17" fmla="*/ 3 h 8"/>
                      <a:gd name="T18" fmla="*/ 46 w 54"/>
                      <a:gd name="T19" fmla="*/ 3 h 8"/>
                      <a:gd name="T20" fmla="*/ 50 w 54"/>
                      <a:gd name="T21" fmla="*/ 3 h 8"/>
                      <a:gd name="T22" fmla="*/ 54 w 54"/>
                      <a:gd name="T23" fmla="*/ 6 h 8"/>
                      <a:gd name="T24" fmla="*/ 54 w 54"/>
                      <a:gd name="T25" fmla="*/ 7 h 8"/>
                      <a:gd name="T26" fmla="*/ 54 w 54"/>
                      <a:gd name="T27" fmla="*/ 8 h 8"/>
                      <a:gd name="T28" fmla="*/ 53 w 54"/>
                      <a:gd name="T29" fmla="*/ 8 h 8"/>
                      <a:gd name="T30" fmla="*/ 52 w 54"/>
                      <a:gd name="T31" fmla="*/ 8 h 8"/>
                      <a:gd name="T32" fmla="*/ 45 w 54"/>
                      <a:gd name="T33" fmla="*/ 7 h 8"/>
                      <a:gd name="T34" fmla="*/ 37 w 54"/>
                      <a:gd name="T35" fmla="*/ 7 h 8"/>
                      <a:gd name="T36" fmla="*/ 29 w 54"/>
                      <a:gd name="T37" fmla="*/ 7 h 8"/>
                      <a:gd name="T38" fmla="*/ 16 w 54"/>
                      <a:gd name="T39" fmla="*/ 8 h 8"/>
                      <a:gd name="T40" fmla="*/ 12 w 54"/>
                      <a:gd name="T41" fmla="*/ 8 h 8"/>
                      <a:gd name="T42" fmla="*/ 8 w 54"/>
                      <a:gd name="T43" fmla="*/ 8 h 8"/>
                      <a:gd name="T44" fmla="*/ 5 w 54"/>
                      <a:gd name="T45" fmla="*/ 8 h 8"/>
                      <a:gd name="T46" fmla="*/ 3 w 54"/>
                      <a:gd name="T47" fmla="*/ 6 h 8"/>
                      <a:gd name="T48" fmla="*/ 0 w 54"/>
                      <a:gd name="T49" fmla="*/ 4 h 8"/>
                      <a:gd name="T50" fmla="*/ 0 w 54"/>
                      <a:gd name="T51" fmla="*/ 2 h 8"/>
                      <a:gd name="T52" fmla="*/ 1 w 54"/>
                      <a:gd name="T53" fmla="*/ 0 h 8"/>
                      <a:gd name="T54" fmla="*/ 3 w 54"/>
                      <a:gd name="T5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8">
                        <a:moveTo>
                          <a:pt x="3" y="0"/>
                        </a:moveTo>
                        <a:lnTo>
                          <a:pt x="4" y="2"/>
                        </a:lnTo>
                        <a:lnTo>
                          <a:pt x="7" y="4"/>
                        </a:lnTo>
                        <a:lnTo>
                          <a:pt x="13" y="4"/>
                        </a:lnTo>
                        <a:lnTo>
                          <a:pt x="21" y="4"/>
                        </a:lnTo>
                        <a:lnTo>
                          <a:pt x="28" y="4"/>
                        </a:lnTo>
                        <a:lnTo>
                          <a:pt x="33" y="3"/>
                        </a:lnTo>
                        <a:lnTo>
                          <a:pt x="37" y="3"/>
                        </a:lnTo>
                        <a:lnTo>
                          <a:pt x="42" y="3"/>
                        </a:lnTo>
                        <a:lnTo>
                          <a:pt x="46" y="3"/>
                        </a:lnTo>
                        <a:lnTo>
                          <a:pt x="50" y="3"/>
                        </a:lnTo>
                        <a:lnTo>
                          <a:pt x="54" y="6"/>
                        </a:lnTo>
                        <a:lnTo>
                          <a:pt x="54" y="7"/>
                        </a:lnTo>
                        <a:lnTo>
                          <a:pt x="54" y="8"/>
                        </a:lnTo>
                        <a:lnTo>
                          <a:pt x="53" y="8"/>
                        </a:lnTo>
                        <a:lnTo>
                          <a:pt x="52" y="8"/>
                        </a:lnTo>
                        <a:lnTo>
                          <a:pt x="45" y="7"/>
                        </a:lnTo>
                        <a:lnTo>
                          <a:pt x="37" y="7"/>
                        </a:lnTo>
                        <a:lnTo>
                          <a:pt x="29" y="7"/>
                        </a:lnTo>
                        <a:lnTo>
                          <a:pt x="16" y="8"/>
                        </a:lnTo>
                        <a:lnTo>
                          <a:pt x="12" y="8"/>
                        </a:lnTo>
                        <a:lnTo>
                          <a:pt x="8" y="8"/>
                        </a:lnTo>
                        <a:lnTo>
                          <a:pt x="5" y="8"/>
                        </a:lnTo>
                        <a:lnTo>
                          <a:pt x="3" y="6"/>
                        </a:lnTo>
                        <a:lnTo>
                          <a:pt x="0" y="4"/>
                        </a:lnTo>
                        <a:lnTo>
                          <a:pt x="0" y="2"/>
                        </a:lnTo>
                        <a:lnTo>
                          <a:pt x="1" y="0"/>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2" name="Freeform 102">
                    <a:extLst>
                      <a:ext uri="{FF2B5EF4-FFF2-40B4-BE49-F238E27FC236}">
                        <a16:creationId xmlns:a16="http://schemas.microsoft.com/office/drawing/2014/main" id="{C63540CB-F6FB-50E8-B847-038105CB25D2}"/>
                      </a:ext>
                    </a:extLst>
                  </p:cNvPr>
                  <p:cNvSpPr>
                    <a:spLocks/>
                  </p:cNvSpPr>
                  <p:nvPr/>
                </p:nvSpPr>
                <p:spPr bwMode="auto">
                  <a:xfrm>
                    <a:off x="1612936" y="1481171"/>
                    <a:ext cx="12467" cy="2992"/>
                  </a:xfrm>
                  <a:custGeom>
                    <a:avLst/>
                    <a:gdLst>
                      <a:gd name="T0" fmla="*/ 23 w 25"/>
                      <a:gd name="T1" fmla="*/ 0 h 6"/>
                      <a:gd name="T2" fmla="*/ 24 w 25"/>
                      <a:gd name="T3" fmla="*/ 0 h 6"/>
                      <a:gd name="T4" fmla="*/ 25 w 25"/>
                      <a:gd name="T5" fmla="*/ 1 h 6"/>
                      <a:gd name="T6" fmla="*/ 24 w 25"/>
                      <a:gd name="T7" fmla="*/ 2 h 6"/>
                      <a:gd name="T8" fmla="*/ 24 w 25"/>
                      <a:gd name="T9" fmla="*/ 4 h 6"/>
                      <a:gd name="T10" fmla="*/ 1 w 25"/>
                      <a:gd name="T11" fmla="*/ 6 h 6"/>
                      <a:gd name="T12" fmla="*/ 0 w 25"/>
                      <a:gd name="T13" fmla="*/ 5 h 6"/>
                      <a:gd name="T14" fmla="*/ 0 w 25"/>
                      <a:gd name="T15" fmla="*/ 4 h 6"/>
                      <a:gd name="T16" fmla="*/ 0 w 25"/>
                      <a:gd name="T17" fmla="*/ 2 h 6"/>
                      <a:gd name="T18" fmla="*/ 1 w 25"/>
                      <a:gd name="T19" fmla="*/ 2 h 6"/>
                      <a:gd name="T20" fmla="*/ 12 w 25"/>
                      <a:gd name="T21" fmla="*/ 1 h 6"/>
                      <a:gd name="T22" fmla="*/ 23 w 2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6">
                        <a:moveTo>
                          <a:pt x="23" y="0"/>
                        </a:moveTo>
                        <a:lnTo>
                          <a:pt x="24" y="0"/>
                        </a:lnTo>
                        <a:lnTo>
                          <a:pt x="25" y="1"/>
                        </a:lnTo>
                        <a:lnTo>
                          <a:pt x="24" y="2"/>
                        </a:lnTo>
                        <a:lnTo>
                          <a:pt x="24" y="4"/>
                        </a:lnTo>
                        <a:lnTo>
                          <a:pt x="1" y="6"/>
                        </a:lnTo>
                        <a:lnTo>
                          <a:pt x="0" y="5"/>
                        </a:lnTo>
                        <a:lnTo>
                          <a:pt x="0" y="4"/>
                        </a:lnTo>
                        <a:lnTo>
                          <a:pt x="0" y="2"/>
                        </a:lnTo>
                        <a:lnTo>
                          <a:pt x="1" y="2"/>
                        </a:lnTo>
                        <a:lnTo>
                          <a:pt x="12" y="1"/>
                        </a:lnTo>
                        <a:lnTo>
                          <a:pt x="2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3" name="Freeform 103">
                    <a:extLst>
                      <a:ext uri="{FF2B5EF4-FFF2-40B4-BE49-F238E27FC236}">
                        <a16:creationId xmlns:a16="http://schemas.microsoft.com/office/drawing/2014/main" id="{64AEAA26-B17C-A161-DE13-4E666642F285}"/>
                      </a:ext>
                    </a:extLst>
                  </p:cNvPr>
                  <p:cNvSpPr>
                    <a:spLocks/>
                  </p:cNvSpPr>
                  <p:nvPr/>
                </p:nvSpPr>
                <p:spPr bwMode="auto">
                  <a:xfrm>
                    <a:off x="1256891" y="1319604"/>
                    <a:ext cx="76296" cy="123170"/>
                  </a:xfrm>
                  <a:custGeom>
                    <a:avLst/>
                    <a:gdLst>
                      <a:gd name="T0" fmla="*/ 150 w 153"/>
                      <a:gd name="T1" fmla="*/ 0 h 247"/>
                      <a:gd name="T2" fmla="*/ 151 w 153"/>
                      <a:gd name="T3" fmla="*/ 2 h 247"/>
                      <a:gd name="T4" fmla="*/ 153 w 153"/>
                      <a:gd name="T5" fmla="*/ 3 h 247"/>
                      <a:gd name="T6" fmla="*/ 151 w 153"/>
                      <a:gd name="T7" fmla="*/ 4 h 247"/>
                      <a:gd name="T8" fmla="*/ 124 w 153"/>
                      <a:gd name="T9" fmla="*/ 22 h 247"/>
                      <a:gd name="T10" fmla="*/ 108 w 153"/>
                      <a:gd name="T11" fmla="*/ 34 h 247"/>
                      <a:gd name="T12" fmla="*/ 93 w 153"/>
                      <a:gd name="T13" fmla="*/ 48 h 247"/>
                      <a:gd name="T14" fmla="*/ 80 w 153"/>
                      <a:gd name="T15" fmla="*/ 63 h 247"/>
                      <a:gd name="T16" fmla="*/ 67 w 153"/>
                      <a:gd name="T17" fmla="*/ 76 h 247"/>
                      <a:gd name="T18" fmla="*/ 52 w 153"/>
                      <a:gd name="T19" fmla="*/ 88 h 247"/>
                      <a:gd name="T20" fmla="*/ 39 w 153"/>
                      <a:gd name="T21" fmla="*/ 98 h 247"/>
                      <a:gd name="T22" fmla="*/ 27 w 153"/>
                      <a:gd name="T23" fmla="*/ 114 h 247"/>
                      <a:gd name="T24" fmla="*/ 18 w 153"/>
                      <a:gd name="T25" fmla="*/ 133 h 247"/>
                      <a:gd name="T26" fmla="*/ 12 w 153"/>
                      <a:gd name="T27" fmla="*/ 151 h 247"/>
                      <a:gd name="T28" fmla="*/ 7 w 153"/>
                      <a:gd name="T29" fmla="*/ 171 h 247"/>
                      <a:gd name="T30" fmla="*/ 4 w 153"/>
                      <a:gd name="T31" fmla="*/ 196 h 247"/>
                      <a:gd name="T32" fmla="*/ 7 w 153"/>
                      <a:gd name="T33" fmla="*/ 220 h 247"/>
                      <a:gd name="T34" fmla="*/ 15 w 153"/>
                      <a:gd name="T35" fmla="*/ 244 h 247"/>
                      <a:gd name="T36" fmla="*/ 15 w 153"/>
                      <a:gd name="T37" fmla="*/ 245 h 247"/>
                      <a:gd name="T38" fmla="*/ 15 w 153"/>
                      <a:gd name="T39" fmla="*/ 247 h 247"/>
                      <a:gd name="T40" fmla="*/ 14 w 153"/>
                      <a:gd name="T41" fmla="*/ 247 h 247"/>
                      <a:gd name="T42" fmla="*/ 12 w 153"/>
                      <a:gd name="T43" fmla="*/ 247 h 247"/>
                      <a:gd name="T44" fmla="*/ 3 w 153"/>
                      <a:gd name="T45" fmla="*/ 224 h 247"/>
                      <a:gd name="T46" fmla="*/ 0 w 153"/>
                      <a:gd name="T47" fmla="*/ 200 h 247"/>
                      <a:gd name="T48" fmla="*/ 2 w 153"/>
                      <a:gd name="T49" fmla="*/ 178 h 247"/>
                      <a:gd name="T50" fmla="*/ 6 w 153"/>
                      <a:gd name="T51" fmla="*/ 158 h 247"/>
                      <a:gd name="T52" fmla="*/ 11 w 153"/>
                      <a:gd name="T53" fmla="*/ 138 h 247"/>
                      <a:gd name="T54" fmla="*/ 18 w 153"/>
                      <a:gd name="T55" fmla="*/ 120 h 247"/>
                      <a:gd name="T56" fmla="*/ 30 w 153"/>
                      <a:gd name="T57" fmla="*/ 104 h 247"/>
                      <a:gd name="T58" fmla="*/ 44 w 153"/>
                      <a:gd name="T59" fmla="*/ 89 h 247"/>
                      <a:gd name="T60" fmla="*/ 61 w 153"/>
                      <a:gd name="T61" fmla="*/ 76 h 247"/>
                      <a:gd name="T62" fmla="*/ 76 w 153"/>
                      <a:gd name="T63" fmla="*/ 61 h 247"/>
                      <a:gd name="T64" fmla="*/ 90 w 153"/>
                      <a:gd name="T65" fmla="*/ 46 h 247"/>
                      <a:gd name="T66" fmla="*/ 104 w 153"/>
                      <a:gd name="T67" fmla="*/ 31 h 247"/>
                      <a:gd name="T68" fmla="*/ 118 w 153"/>
                      <a:gd name="T69" fmla="*/ 20 h 247"/>
                      <a:gd name="T70" fmla="*/ 149 w 153"/>
                      <a:gd name="T71" fmla="*/ 2 h 247"/>
                      <a:gd name="T72" fmla="*/ 150 w 153"/>
                      <a:gd name="T7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247">
                        <a:moveTo>
                          <a:pt x="150" y="0"/>
                        </a:moveTo>
                        <a:lnTo>
                          <a:pt x="151" y="2"/>
                        </a:lnTo>
                        <a:lnTo>
                          <a:pt x="153" y="3"/>
                        </a:lnTo>
                        <a:lnTo>
                          <a:pt x="151" y="4"/>
                        </a:lnTo>
                        <a:lnTo>
                          <a:pt x="124" y="22"/>
                        </a:lnTo>
                        <a:lnTo>
                          <a:pt x="108" y="34"/>
                        </a:lnTo>
                        <a:lnTo>
                          <a:pt x="93" y="48"/>
                        </a:lnTo>
                        <a:lnTo>
                          <a:pt x="80" y="63"/>
                        </a:lnTo>
                        <a:lnTo>
                          <a:pt x="67" y="76"/>
                        </a:lnTo>
                        <a:lnTo>
                          <a:pt x="52" y="88"/>
                        </a:lnTo>
                        <a:lnTo>
                          <a:pt x="39" y="98"/>
                        </a:lnTo>
                        <a:lnTo>
                          <a:pt x="27" y="114"/>
                        </a:lnTo>
                        <a:lnTo>
                          <a:pt x="18" y="133"/>
                        </a:lnTo>
                        <a:lnTo>
                          <a:pt x="12" y="151"/>
                        </a:lnTo>
                        <a:lnTo>
                          <a:pt x="7" y="171"/>
                        </a:lnTo>
                        <a:lnTo>
                          <a:pt x="4" y="196"/>
                        </a:lnTo>
                        <a:lnTo>
                          <a:pt x="7" y="220"/>
                        </a:lnTo>
                        <a:lnTo>
                          <a:pt x="15" y="244"/>
                        </a:lnTo>
                        <a:lnTo>
                          <a:pt x="15" y="245"/>
                        </a:lnTo>
                        <a:lnTo>
                          <a:pt x="15" y="247"/>
                        </a:lnTo>
                        <a:lnTo>
                          <a:pt x="14" y="247"/>
                        </a:lnTo>
                        <a:lnTo>
                          <a:pt x="12" y="247"/>
                        </a:lnTo>
                        <a:lnTo>
                          <a:pt x="3" y="224"/>
                        </a:lnTo>
                        <a:lnTo>
                          <a:pt x="0" y="200"/>
                        </a:lnTo>
                        <a:lnTo>
                          <a:pt x="2" y="178"/>
                        </a:lnTo>
                        <a:lnTo>
                          <a:pt x="6" y="158"/>
                        </a:lnTo>
                        <a:lnTo>
                          <a:pt x="11" y="138"/>
                        </a:lnTo>
                        <a:lnTo>
                          <a:pt x="18" y="120"/>
                        </a:lnTo>
                        <a:lnTo>
                          <a:pt x="30" y="104"/>
                        </a:lnTo>
                        <a:lnTo>
                          <a:pt x="44" y="89"/>
                        </a:lnTo>
                        <a:lnTo>
                          <a:pt x="61" y="76"/>
                        </a:lnTo>
                        <a:lnTo>
                          <a:pt x="76" y="61"/>
                        </a:lnTo>
                        <a:lnTo>
                          <a:pt x="90" y="46"/>
                        </a:lnTo>
                        <a:lnTo>
                          <a:pt x="104" y="31"/>
                        </a:lnTo>
                        <a:lnTo>
                          <a:pt x="118" y="20"/>
                        </a:lnTo>
                        <a:lnTo>
                          <a:pt x="149" y="2"/>
                        </a:lnTo>
                        <a:lnTo>
                          <a:pt x="15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4" name="Freeform 104">
                    <a:extLst>
                      <a:ext uri="{FF2B5EF4-FFF2-40B4-BE49-F238E27FC236}">
                        <a16:creationId xmlns:a16="http://schemas.microsoft.com/office/drawing/2014/main" id="{154F07A6-0534-8BB5-B324-0A6C53A7304B}"/>
                      </a:ext>
                    </a:extLst>
                  </p:cNvPr>
                  <p:cNvSpPr>
                    <a:spLocks/>
                  </p:cNvSpPr>
                  <p:nvPr/>
                </p:nvSpPr>
                <p:spPr bwMode="auto">
                  <a:xfrm>
                    <a:off x="1223480" y="1371964"/>
                    <a:ext cx="38397" cy="24435"/>
                  </a:xfrm>
                  <a:custGeom>
                    <a:avLst/>
                    <a:gdLst>
                      <a:gd name="T0" fmla="*/ 2 w 77"/>
                      <a:gd name="T1" fmla="*/ 0 h 49"/>
                      <a:gd name="T2" fmla="*/ 4 w 77"/>
                      <a:gd name="T3" fmla="*/ 1 h 49"/>
                      <a:gd name="T4" fmla="*/ 6 w 77"/>
                      <a:gd name="T5" fmla="*/ 4 h 49"/>
                      <a:gd name="T6" fmla="*/ 10 w 77"/>
                      <a:gd name="T7" fmla="*/ 7 h 49"/>
                      <a:gd name="T8" fmla="*/ 14 w 77"/>
                      <a:gd name="T9" fmla="*/ 9 h 49"/>
                      <a:gd name="T10" fmla="*/ 20 w 77"/>
                      <a:gd name="T11" fmla="*/ 12 h 49"/>
                      <a:gd name="T12" fmla="*/ 22 w 77"/>
                      <a:gd name="T13" fmla="*/ 15 h 49"/>
                      <a:gd name="T14" fmla="*/ 34 w 77"/>
                      <a:gd name="T15" fmla="*/ 24 h 49"/>
                      <a:gd name="T16" fmla="*/ 46 w 77"/>
                      <a:gd name="T17" fmla="*/ 31 h 49"/>
                      <a:gd name="T18" fmla="*/ 57 w 77"/>
                      <a:gd name="T19" fmla="*/ 35 h 49"/>
                      <a:gd name="T20" fmla="*/ 67 w 77"/>
                      <a:gd name="T21" fmla="*/ 40 h 49"/>
                      <a:gd name="T22" fmla="*/ 77 w 77"/>
                      <a:gd name="T23" fmla="*/ 45 h 49"/>
                      <a:gd name="T24" fmla="*/ 77 w 77"/>
                      <a:gd name="T25" fmla="*/ 48 h 49"/>
                      <a:gd name="T26" fmla="*/ 77 w 77"/>
                      <a:gd name="T27" fmla="*/ 49 h 49"/>
                      <a:gd name="T28" fmla="*/ 75 w 77"/>
                      <a:gd name="T29" fmla="*/ 49 h 49"/>
                      <a:gd name="T30" fmla="*/ 74 w 77"/>
                      <a:gd name="T31" fmla="*/ 49 h 49"/>
                      <a:gd name="T32" fmla="*/ 63 w 77"/>
                      <a:gd name="T33" fmla="*/ 41 h 49"/>
                      <a:gd name="T34" fmla="*/ 50 w 77"/>
                      <a:gd name="T35" fmla="*/ 37 h 49"/>
                      <a:gd name="T36" fmla="*/ 40 w 77"/>
                      <a:gd name="T37" fmla="*/ 32 h 49"/>
                      <a:gd name="T38" fmla="*/ 26 w 77"/>
                      <a:gd name="T39" fmla="*/ 23 h 49"/>
                      <a:gd name="T40" fmla="*/ 14 w 77"/>
                      <a:gd name="T41" fmla="*/ 13 h 49"/>
                      <a:gd name="T42" fmla="*/ 10 w 77"/>
                      <a:gd name="T43" fmla="*/ 12 h 49"/>
                      <a:gd name="T44" fmla="*/ 6 w 77"/>
                      <a:gd name="T45" fmla="*/ 9 h 49"/>
                      <a:gd name="T46" fmla="*/ 4 w 77"/>
                      <a:gd name="T47" fmla="*/ 7 h 49"/>
                      <a:gd name="T48" fmla="*/ 1 w 77"/>
                      <a:gd name="T49" fmla="*/ 3 h 49"/>
                      <a:gd name="T50" fmla="*/ 0 w 77"/>
                      <a:gd name="T51" fmla="*/ 1 h 49"/>
                      <a:gd name="T52" fmla="*/ 1 w 77"/>
                      <a:gd name="T53" fmla="*/ 0 h 49"/>
                      <a:gd name="T54" fmla="*/ 2 w 77"/>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 h="49">
                        <a:moveTo>
                          <a:pt x="2" y="0"/>
                        </a:moveTo>
                        <a:lnTo>
                          <a:pt x="4" y="1"/>
                        </a:lnTo>
                        <a:lnTo>
                          <a:pt x="6" y="4"/>
                        </a:lnTo>
                        <a:lnTo>
                          <a:pt x="10" y="7"/>
                        </a:lnTo>
                        <a:lnTo>
                          <a:pt x="14" y="9"/>
                        </a:lnTo>
                        <a:lnTo>
                          <a:pt x="20" y="12"/>
                        </a:lnTo>
                        <a:lnTo>
                          <a:pt x="22" y="15"/>
                        </a:lnTo>
                        <a:lnTo>
                          <a:pt x="34" y="24"/>
                        </a:lnTo>
                        <a:lnTo>
                          <a:pt x="46" y="31"/>
                        </a:lnTo>
                        <a:lnTo>
                          <a:pt x="57" y="35"/>
                        </a:lnTo>
                        <a:lnTo>
                          <a:pt x="67" y="40"/>
                        </a:lnTo>
                        <a:lnTo>
                          <a:pt x="77" y="45"/>
                        </a:lnTo>
                        <a:lnTo>
                          <a:pt x="77" y="48"/>
                        </a:lnTo>
                        <a:lnTo>
                          <a:pt x="77" y="49"/>
                        </a:lnTo>
                        <a:lnTo>
                          <a:pt x="75" y="49"/>
                        </a:lnTo>
                        <a:lnTo>
                          <a:pt x="74" y="49"/>
                        </a:lnTo>
                        <a:lnTo>
                          <a:pt x="63" y="41"/>
                        </a:lnTo>
                        <a:lnTo>
                          <a:pt x="50" y="37"/>
                        </a:lnTo>
                        <a:lnTo>
                          <a:pt x="40" y="32"/>
                        </a:lnTo>
                        <a:lnTo>
                          <a:pt x="26" y="23"/>
                        </a:lnTo>
                        <a:lnTo>
                          <a:pt x="14" y="13"/>
                        </a:lnTo>
                        <a:lnTo>
                          <a:pt x="10" y="12"/>
                        </a:lnTo>
                        <a:lnTo>
                          <a:pt x="6" y="9"/>
                        </a:lnTo>
                        <a:lnTo>
                          <a:pt x="4" y="7"/>
                        </a:lnTo>
                        <a:lnTo>
                          <a:pt x="1" y="3"/>
                        </a:lnTo>
                        <a:lnTo>
                          <a:pt x="0" y="1"/>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5" name="Freeform 105">
                    <a:extLst>
                      <a:ext uri="{FF2B5EF4-FFF2-40B4-BE49-F238E27FC236}">
                        <a16:creationId xmlns:a16="http://schemas.microsoft.com/office/drawing/2014/main" id="{0630D30C-EA69-6F49-F64C-AC691BD0FD4B}"/>
                      </a:ext>
                    </a:extLst>
                  </p:cNvPr>
                  <p:cNvSpPr>
                    <a:spLocks/>
                  </p:cNvSpPr>
                  <p:nvPr/>
                </p:nvSpPr>
                <p:spPr bwMode="auto">
                  <a:xfrm>
                    <a:off x="1257888" y="1401884"/>
                    <a:ext cx="81282" cy="16955"/>
                  </a:xfrm>
                  <a:custGeom>
                    <a:avLst/>
                    <a:gdLst>
                      <a:gd name="T0" fmla="*/ 119 w 163"/>
                      <a:gd name="T1" fmla="*/ 0 h 34"/>
                      <a:gd name="T2" fmla="*/ 133 w 163"/>
                      <a:gd name="T3" fmla="*/ 2 h 34"/>
                      <a:gd name="T4" fmla="*/ 148 w 163"/>
                      <a:gd name="T5" fmla="*/ 8 h 34"/>
                      <a:gd name="T6" fmla="*/ 161 w 163"/>
                      <a:gd name="T7" fmla="*/ 13 h 34"/>
                      <a:gd name="T8" fmla="*/ 163 w 163"/>
                      <a:gd name="T9" fmla="*/ 14 h 34"/>
                      <a:gd name="T10" fmla="*/ 163 w 163"/>
                      <a:gd name="T11" fmla="*/ 16 h 34"/>
                      <a:gd name="T12" fmla="*/ 163 w 163"/>
                      <a:gd name="T13" fmla="*/ 17 h 34"/>
                      <a:gd name="T14" fmla="*/ 160 w 163"/>
                      <a:gd name="T15" fmla="*/ 17 h 34"/>
                      <a:gd name="T16" fmla="*/ 145 w 163"/>
                      <a:gd name="T17" fmla="*/ 10 h 34"/>
                      <a:gd name="T18" fmla="*/ 131 w 163"/>
                      <a:gd name="T19" fmla="*/ 6 h 34"/>
                      <a:gd name="T20" fmla="*/ 115 w 163"/>
                      <a:gd name="T21" fmla="*/ 4 h 34"/>
                      <a:gd name="T22" fmla="*/ 87 w 163"/>
                      <a:gd name="T23" fmla="*/ 6 h 34"/>
                      <a:gd name="T24" fmla="*/ 61 w 163"/>
                      <a:gd name="T25" fmla="*/ 12 h 34"/>
                      <a:gd name="T26" fmla="*/ 24 w 163"/>
                      <a:gd name="T27" fmla="*/ 26 h 34"/>
                      <a:gd name="T28" fmla="*/ 20 w 163"/>
                      <a:gd name="T29" fmla="*/ 27 h 34"/>
                      <a:gd name="T30" fmla="*/ 14 w 163"/>
                      <a:gd name="T31" fmla="*/ 29 h 34"/>
                      <a:gd name="T32" fmla="*/ 10 w 163"/>
                      <a:gd name="T33" fmla="*/ 30 h 34"/>
                      <a:gd name="T34" fmla="*/ 6 w 163"/>
                      <a:gd name="T35" fmla="*/ 31 h 34"/>
                      <a:gd name="T36" fmla="*/ 2 w 163"/>
                      <a:gd name="T37" fmla="*/ 34 h 34"/>
                      <a:gd name="T38" fmla="*/ 1 w 163"/>
                      <a:gd name="T39" fmla="*/ 34 h 34"/>
                      <a:gd name="T40" fmla="*/ 0 w 163"/>
                      <a:gd name="T41" fmla="*/ 34 h 34"/>
                      <a:gd name="T42" fmla="*/ 0 w 163"/>
                      <a:gd name="T43" fmla="*/ 33 h 34"/>
                      <a:gd name="T44" fmla="*/ 0 w 163"/>
                      <a:gd name="T45" fmla="*/ 31 h 34"/>
                      <a:gd name="T46" fmla="*/ 4 w 163"/>
                      <a:gd name="T47" fmla="*/ 29 h 34"/>
                      <a:gd name="T48" fmla="*/ 8 w 163"/>
                      <a:gd name="T49" fmla="*/ 26 h 34"/>
                      <a:gd name="T50" fmla="*/ 12 w 163"/>
                      <a:gd name="T51" fmla="*/ 25 h 34"/>
                      <a:gd name="T52" fmla="*/ 17 w 163"/>
                      <a:gd name="T53" fmla="*/ 24 h 34"/>
                      <a:gd name="T54" fmla="*/ 21 w 163"/>
                      <a:gd name="T55" fmla="*/ 22 h 34"/>
                      <a:gd name="T56" fmla="*/ 42 w 163"/>
                      <a:gd name="T57" fmla="*/ 14 h 34"/>
                      <a:gd name="T58" fmla="*/ 63 w 163"/>
                      <a:gd name="T59" fmla="*/ 8 h 34"/>
                      <a:gd name="T60" fmla="*/ 91 w 163"/>
                      <a:gd name="T61" fmla="*/ 2 h 34"/>
                      <a:gd name="T62" fmla="*/ 119 w 163"/>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34">
                        <a:moveTo>
                          <a:pt x="119" y="0"/>
                        </a:moveTo>
                        <a:lnTo>
                          <a:pt x="133" y="2"/>
                        </a:lnTo>
                        <a:lnTo>
                          <a:pt x="148" y="8"/>
                        </a:lnTo>
                        <a:lnTo>
                          <a:pt x="161" y="13"/>
                        </a:lnTo>
                        <a:lnTo>
                          <a:pt x="163" y="14"/>
                        </a:lnTo>
                        <a:lnTo>
                          <a:pt x="163" y="16"/>
                        </a:lnTo>
                        <a:lnTo>
                          <a:pt x="163" y="17"/>
                        </a:lnTo>
                        <a:lnTo>
                          <a:pt x="160" y="17"/>
                        </a:lnTo>
                        <a:lnTo>
                          <a:pt x="145" y="10"/>
                        </a:lnTo>
                        <a:lnTo>
                          <a:pt x="131" y="6"/>
                        </a:lnTo>
                        <a:lnTo>
                          <a:pt x="115" y="4"/>
                        </a:lnTo>
                        <a:lnTo>
                          <a:pt x="87" y="6"/>
                        </a:lnTo>
                        <a:lnTo>
                          <a:pt x="61" y="12"/>
                        </a:lnTo>
                        <a:lnTo>
                          <a:pt x="24" y="26"/>
                        </a:lnTo>
                        <a:lnTo>
                          <a:pt x="20" y="27"/>
                        </a:lnTo>
                        <a:lnTo>
                          <a:pt x="14" y="29"/>
                        </a:lnTo>
                        <a:lnTo>
                          <a:pt x="10" y="30"/>
                        </a:lnTo>
                        <a:lnTo>
                          <a:pt x="6" y="31"/>
                        </a:lnTo>
                        <a:lnTo>
                          <a:pt x="2" y="34"/>
                        </a:lnTo>
                        <a:lnTo>
                          <a:pt x="1" y="34"/>
                        </a:lnTo>
                        <a:lnTo>
                          <a:pt x="0" y="34"/>
                        </a:lnTo>
                        <a:lnTo>
                          <a:pt x="0" y="33"/>
                        </a:lnTo>
                        <a:lnTo>
                          <a:pt x="0" y="31"/>
                        </a:lnTo>
                        <a:lnTo>
                          <a:pt x="4" y="29"/>
                        </a:lnTo>
                        <a:lnTo>
                          <a:pt x="8" y="26"/>
                        </a:lnTo>
                        <a:lnTo>
                          <a:pt x="12" y="25"/>
                        </a:lnTo>
                        <a:lnTo>
                          <a:pt x="17" y="24"/>
                        </a:lnTo>
                        <a:lnTo>
                          <a:pt x="21" y="22"/>
                        </a:lnTo>
                        <a:lnTo>
                          <a:pt x="42" y="14"/>
                        </a:lnTo>
                        <a:lnTo>
                          <a:pt x="63" y="8"/>
                        </a:lnTo>
                        <a:lnTo>
                          <a:pt x="91" y="2"/>
                        </a:lnTo>
                        <a:lnTo>
                          <a:pt x="11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6" name="Freeform 106">
                    <a:extLst>
                      <a:ext uri="{FF2B5EF4-FFF2-40B4-BE49-F238E27FC236}">
                        <a16:creationId xmlns:a16="http://schemas.microsoft.com/office/drawing/2014/main" id="{EA7DBE16-8E6B-D33C-0B86-5E6AE0834F13}"/>
                      </a:ext>
                    </a:extLst>
                  </p:cNvPr>
                  <p:cNvSpPr>
                    <a:spLocks/>
                  </p:cNvSpPr>
                  <p:nvPr/>
                </p:nvSpPr>
                <p:spPr bwMode="auto">
                  <a:xfrm>
                    <a:off x="1322215" y="1368473"/>
                    <a:ext cx="54853" cy="51861"/>
                  </a:xfrm>
                  <a:custGeom>
                    <a:avLst/>
                    <a:gdLst>
                      <a:gd name="T0" fmla="*/ 34 w 110"/>
                      <a:gd name="T1" fmla="*/ 0 h 104"/>
                      <a:gd name="T2" fmla="*/ 47 w 110"/>
                      <a:gd name="T3" fmla="*/ 2 h 104"/>
                      <a:gd name="T4" fmla="*/ 59 w 110"/>
                      <a:gd name="T5" fmla="*/ 6 h 104"/>
                      <a:gd name="T6" fmla="*/ 69 w 110"/>
                      <a:gd name="T7" fmla="*/ 15 h 104"/>
                      <a:gd name="T8" fmla="*/ 73 w 110"/>
                      <a:gd name="T9" fmla="*/ 22 h 104"/>
                      <a:gd name="T10" fmla="*/ 77 w 110"/>
                      <a:gd name="T11" fmla="*/ 30 h 104"/>
                      <a:gd name="T12" fmla="*/ 81 w 110"/>
                      <a:gd name="T13" fmla="*/ 36 h 104"/>
                      <a:gd name="T14" fmla="*/ 87 w 110"/>
                      <a:gd name="T15" fmla="*/ 43 h 104"/>
                      <a:gd name="T16" fmla="*/ 92 w 110"/>
                      <a:gd name="T17" fmla="*/ 49 h 104"/>
                      <a:gd name="T18" fmla="*/ 96 w 110"/>
                      <a:gd name="T19" fmla="*/ 56 h 104"/>
                      <a:gd name="T20" fmla="*/ 100 w 110"/>
                      <a:gd name="T21" fmla="*/ 61 h 104"/>
                      <a:gd name="T22" fmla="*/ 101 w 110"/>
                      <a:gd name="T23" fmla="*/ 65 h 104"/>
                      <a:gd name="T24" fmla="*/ 102 w 110"/>
                      <a:gd name="T25" fmla="*/ 71 h 104"/>
                      <a:gd name="T26" fmla="*/ 104 w 110"/>
                      <a:gd name="T27" fmla="*/ 77 h 104"/>
                      <a:gd name="T28" fmla="*/ 104 w 110"/>
                      <a:gd name="T29" fmla="*/ 85 h 104"/>
                      <a:gd name="T30" fmla="*/ 105 w 110"/>
                      <a:gd name="T31" fmla="*/ 93 h 104"/>
                      <a:gd name="T32" fmla="*/ 109 w 110"/>
                      <a:gd name="T33" fmla="*/ 100 h 104"/>
                      <a:gd name="T34" fmla="*/ 110 w 110"/>
                      <a:gd name="T35" fmla="*/ 101 h 104"/>
                      <a:gd name="T36" fmla="*/ 109 w 110"/>
                      <a:gd name="T37" fmla="*/ 102 h 104"/>
                      <a:gd name="T38" fmla="*/ 108 w 110"/>
                      <a:gd name="T39" fmla="*/ 104 h 104"/>
                      <a:gd name="T40" fmla="*/ 106 w 110"/>
                      <a:gd name="T41" fmla="*/ 102 h 104"/>
                      <a:gd name="T42" fmla="*/ 101 w 110"/>
                      <a:gd name="T43" fmla="*/ 92 h 104"/>
                      <a:gd name="T44" fmla="*/ 100 w 110"/>
                      <a:gd name="T45" fmla="*/ 81 h 104"/>
                      <a:gd name="T46" fmla="*/ 97 w 110"/>
                      <a:gd name="T47" fmla="*/ 69 h 104"/>
                      <a:gd name="T48" fmla="*/ 93 w 110"/>
                      <a:gd name="T49" fmla="*/ 60 h 104"/>
                      <a:gd name="T50" fmla="*/ 87 w 110"/>
                      <a:gd name="T51" fmla="*/ 51 h 104"/>
                      <a:gd name="T52" fmla="*/ 80 w 110"/>
                      <a:gd name="T53" fmla="*/ 42 h 104"/>
                      <a:gd name="T54" fmla="*/ 75 w 110"/>
                      <a:gd name="T55" fmla="*/ 31 h 104"/>
                      <a:gd name="T56" fmla="*/ 68 w 110"/>
                      <a:gd name="T57" fmla="*/ 22 h 104"/>
                      <a:gd name="T58" fmla="*/ 61 w 110"/>
                      <a:gd name="T59" fmla="*/ 12 h 104"/>
                      <a:gd name="T60" fmla="*/ 51 w 110"/>
                      <a:gd name="T61" fmla="*/ 7 h 104"/>
                      <a:gd name="T62" fmla="*/ 38 w 110"/>
                      <a:gd name="T63" fmla="*/ 4 h 104"/>
                      <a:gd name="T64" fmla="*/ 23 w 110"/>
                      <a:gd name="T65" fmla="*/ 7 h 104"/>
                      <a:gd name="T66" fmla="*/ 19 w 110"/>
                      <a:gd name="T67" fmla="*/ 8 h 104"/>
                      <a:gd name="T68" fmla="*/ 15 w 110"/>
                      <a:gd name="T69" fmla="*/ 11 h 104"/>
                      <a:gd name="T70" fmla="*/ 10 w 110"/>
                      <a:gd name="T71" fmla="*/ 14 h 104"/>
                      <a:gd name="T72" fmla="*/ 6 w 110"/>
                      <a:gd name="T73" fmla="*/ 16 h 104"/>
                      <a:gd name="T74" fmla="*/ 3 w 110"/>
                      <a:gd name="T75" fmla="*/ 20 h 104"/>
                      <a:gd name="T76" fmla="*/ 2 w 110"/>
                      <a:gd name="T77" fmla="*/ 20 h 104"/>
                      <a:gd name="T78" fmla="*/ 0 w 110"/>
                      <a:gd name="T79" fmla="*/ 20 h 104"/>
                      <a:gd name="T80" fmla="*/ 0 w 110"/>
                      <a:gd name="T81" fmla="*/ 19 h 104"/>
                      <a:gd name="T82" fmla="*/ 0 w 110"/>
                      <a:gd name="T83" fmla="*/ 18 h 104"/>
                      <a:gd name="T84" fmla="*/ 8 w 110"/>
                      <a:gd name="T85" fmla="*/ 10 h 104"/>
                      <a:gd name="T86" fmla="*/ 22 w 110"/>
                      <a:gd name="T87" fmla="*/ 3 h 104"/>
                      <a:gd name="T88" fmla="*/ 34 w 110"/>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04">
                        <a:moveTo>
                          <a:pt x="34" y="0"/>
                        </a:moveTo>
                        <a:lnTo>
                          <a:pt x="47" y="2"/>
                        </a:lnTo>
                        <a:lnTo>
                          <a:pt x="59" y="6"/>
                        </a:lnTo>
                        <a:lnTo>
                          <a:pt x="69" y="15"/>
                        </a:lnTo>
                        <a:lnTo>
                          <a:pt x="73" y="22"/>
                        </a:lnTo>
                        <a:lnTo>
                          <a:pt x="77" y="30"/>
                        </a:lnTo>
                        <a:lnTo>
                          <a:pt x="81" y="36"/>
                        </a:lnTo>
                        <a:lnTo>
                          <a:pt x="87" y="43"/>
                        </a:lnTo>
                        <a:lnTo>
                          <a:pt x="92" y="49"/>
                        </a:lnTo>
                        <a:lnTo>
                          <a:pt x="96" y="56"/>
                        </a:lnTo>
                        <a:lnTo>
                          <a:pt x="100" y="61"/>
                        </a:lnTo>
                        <a:lnTo>
                          <a:pt x="101" y="65"/>
                        </a:lnTo>
                        <a:lnTo>
                          <a:pt x="102" y="71"/>
                        </a:lnTo>
                        <a:lnTo>
                          <a:pt x="104" y="77"/>
                        </a:lnTo>
                        <a:lnTo>
                          <a:pt x="104" y="85"/>
                        </a:lnTo>
                        <a:lnTo>
                          <a:pt x="105" y="93"/>
                        </a:lnTo>
                        <a:lnTo>
                          <a:pt x="109" y="100"/>
                        </a:lnTo>
                        <a:lnTo>
                          <a:pt x="110" y="101"/>
                        </a:lnTo>
                        <a:lnTo>
                          <a:pt x="109" y="102"/>
                        </a:lnTo>
                        <a:lnTo>
                          <a:pt x="108" y="104"/>
                        </a:lnTo>
                        <a:lnTo>
                          <a:pt x="106" y="102"/>
                        </a:lnTo>
                        <a:lnTo>
                          <a:pt x="101" y="92"/>
                        </a:lnTo>
                        <a:lnTo>
                          <a:pt x="100" y="81"/>
                        </a:lnTo>
                        <a:lnTo>
                          <a:pt x="97" y="69"/>
                        </a:lnTo>
                        <a:lnTo>
                          <a:pt x="93" y="60"/>
                        </a:lnTo>
                        <a:lnTo>
                          <a:pt x="87" y="51"/>
                        </a:lnTo>
                        <a:lnTo>
                          <a:pt x="80" y="42"/>
                        </a:lnTo>
                        <a:lnTo>
                          <a:pt x="75" y="31"/>
                        </a:lnTo>
                        <a:lnTo>
                          <a:pt x="68" y="22"/>
                        </a:lnTo>
                        <a:lnTo>
                          <a:pt x="61" y="12"/>
                        </a:lnTo>
                        <a:lnTo>
                          <a:pt x="51" y="7"/>
                        </a:lnTo>
                        <a:lnTo>
                          <a:pt x="38" y="4"/>
                        </a:lnTo>
                        <a:lnTo>
                          <a:pt x="23" y="7"/>
                        </a:lnTo>
                        <a:lnTo>
                          <a:pt x="19" y="8"/>
                        </a:lnTo>
                        <a:lnTo>
                          <a:pt x="15" y="11"/>
                        </a:lnTo>
                        <a:lnTo>
                          <a:pt x="10" y="14"/>
                        </a:lnTo>
                        <a:lnTo>
                          <a:pt x="6" y="16"/>
                        </a:lnTo>
                        <a:lnTo>
                          <a:pt x="3" y="20"/>
                        </a:lnTo>
                        <a:lnTo>
                          <a:pt x="2" y="20"/>
                        </a:lnTo>
                        <a:lnTo>
                          <a:pt x="0" y="20"/>
                        </a:lnTo>
                        <a:lnTo>
                          <a:pt x="0" y="19"/>
                        </a:lnTo>
                        <a:lnTo>
                          <a:pt x="0" y="18"/>
                        </a:lnTo>
                        <a:lnTo>
                          <a:pt x="8" y="10"/>
                        </a:lnTo>
                        <a:lnTo>
                          <a:pt x="22" y="3"/>
                        </a:lnTo>
                        <a:lnTo>
                          <a:pt x="3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7" name="Freeform 107">
                    <a:extLst>
                      <a:ext uri="{FF2B5EF4-FFF2-40B4-BE49-F238E27FC236}">
                        <a16:creationId xmlns:a16="http://schemas.microsoft.com/office/drawing/2014/main" id="{41C6A5F9-5CAF-E365-0C91-64235B083721}"/>
                      </a:ext>
                    </a:extLst>
                  </p:cNvPr>
                  <p:cNvSpPr>
                    <a:spLocks/>
                  </p:cNvSpPr>
                  <p:nvPr/>
                </p:nvSpPr>
                <p:spPr bwMode="auto">
                  <a:xfrm>
                    <a:off x="1367594" y="1381439"/>
                    <a:ext cx="43882" cy="12965"/>
                  </a:xfrm>
                  <a:custGeom>
                    <a:avLst/>
                    <a:gdLst>
                      <a:gd name="T0" fmla="*/ 87 w 88"/>
                      <a:gd name="T1" fmla="*/ 0 h 26"/>
                      <a:gd name="T2" fmla="*/ 88 w 88"/>
                      <a:gd name="T3" fmla="*/ 1 h 26"/>
                      <a:gd name="T4" fmla="*/ 88 w 88"/>
                      <a:gd name="T5" fmla="*/ 2 h 26"/>
                      <a:gd name="T6" fmla="*/ 88 w 88"/>
                      <a:gd name="T7" fmla="*/ 4 h 26"/>
                      <a:gd name="T8" fmla="*/ 86 w 88"/>
                      <a:gd name="T9" fmla="*/ 5 h 26"/>
                      <a:gd name="T10" fmla="*/ 84 w 88"/>
                      <a:gd name="T11" fmla="*/ 6 h 26"/>
                      <a:gd name="T12" fmla="*/ 84 w 88"/>
                      <a:gd name="T13" fmla="*/ 6 h 26"/>
                      <a:gd name="T14" fmla="*/ 76 w 88"/>
                      <a:gd name="T15" fmla="*/ 12 h 26"/>
                      <a:gd name="T16" fmla="*/ 64 w 88"/>
                      <a:gd name="T17" fmla="*/ 16 h 26"/>
                      <a:gd name="T18" fmla="*/ 50 w 88"/>
                      <a:gd name="T19" fmla="*/ 14 h 26"/>
                      <a:gd name="T20" fmla="*/ 42 w 88"/>
                      <a:gd name="T21" fmla="*/ 13 h 26"/>
                      <a:gd name="T22" fmla="*/ 30 w 88"/>
                      <a:gd name="T23" fmla="*/ 10 h 26"/>
                      <a:gd name="T24" fmla="*/ 21 w 88"/>
                      <a:gd name="T25" fmla="*/ 10 h 26"/>
                      <a:gd name="T26" fmla="*/ 13 w 88"/>
                      <a:gd name="T27" fmla="*/ 14 h 26"/>
                      <a:gd name="T28" fmla="*/ 10 w 88"/>
                      <a:gd name="T29" fmla="*/ 17 h 26"/>
                      <a:gd name="T30" fmla="*/ 7 w 88"/>
                      <a:gd name="T31" fmla="*/ 21 h 26"/>
                      <a:gd name="T32" fmla="*/ 5 w 88"/>
                      <a:gd name="T33" fmla="*/ 23 h 26"/>
                      <a:gd name="T34" fmla="*/ 2 w 88"/>
                      <a:gd name="T35" fmla="*/ 26 h 26"/>
                      <a:gd name="T36" fmla="*/ 1 w 88"/>
                      <a:gd name="T37" fmla="*/ 25 h 26"/>
                      <a:gd name="T38" fmla="*/ 0 w 88"/>
                      <a:gd name="T39" fmla="*/ 25 h 26"/>
                      <a:gd name="T40" fmla="*/ 1 w 88"/>
                      <a:gd name="T41" fmla="*/ 22 h 26"/>
                      <a:gd name="T42" fmla="*/ 1 w 88"/>
                      <a:gd name="T43" fmla="*/ 22 h 26"/>
                      <a:gd name="T44" fmla="*/ 3 w 88"/>
                      <a:gd name="T45" fmla="*/ 21 h 26"/>
                      <a:gd name="T46" fmla="*/ 5 w 88"/>
                      <a:gd name="T47" fmla="*/ 18 h 26"/>
                      <a:gd name="T48" fmla="*/ 6 w 88"/>
                      <a:gd name="T49" fmla="*/ 16 h 26"/>
                      <a:gd name="T50" fmla="*/ 7 w 88"/>
                      <a:gd name="T51" fmla="*/ 13 h 26"/>
                      <a:gd name="T52" fmla="*/ 10 w 88"/>
                      <a:gd name="T53" fmla="*/ 12 h 26"/>
                      <a:gd name="T54" fmla="*/ 11 w 88"/>
                      <a:gd name="T55" fmla="*/ 9 h 26"/>
                      <a:gd name="T56" fmla="*/ 14 w 88"/>
                      <a:gd name="T57" fmla="*/ 8 h 26"/>
                      <a:gd name="T58" fmla="*/ 18 w 88"/>
                      <a:gd name="T59" fmla="*/ 6 h 26"/>
                      <a:gd name="T60" fmla="*/ 23 w 88"/>
                      <a:gd name="T61" fmla="*/ 6 h 26"/>
                      <a:gd name="T62" fmla="*/ 27 w 88"/>
                      <a:gd name="T63" fmla="*/ 6 h 26"/>
                      <a:gd name="T64" fmla="*/ 33 w 88"/>
                      <a:gd name="T65" fmla="*/ 8 h 26"/>
                      <a:gd name="T66" fmla="*/ 47 w 88"/>
                      <a:gd name="T67" fmla="*/ 10 h 26"/>
                      <a:gd name="T68" fmla="*/ 62 w 88"/>
                      <a:gd name="T69" fmla="*/ 12 h 26"/>
                      <a:gd name="T70" fmla="*/ 71 w 88"/>
                      <a:gd name="T71" fmla="*/ 10 h 26"/>
                      <a:gd name="T72" fmla="*/ 79 w 88"/>
                      <a:gd name="T73" fmla="*/ 6 h 26"/>
                      <a:gd name="T74" fmla="*/ 86 w 88"/>
                      <a:gd name="T75" fmla="*/ 1 h 26"/>
                      <a:gd name="T76" fmla="*/ 87 w 88"/>
                      <a:gd name="T7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26">
                        <a:moveTo>
                          <a:pt x="87" y="0"/>
                        </a:moveTo>
                        <a:lnTo>
                          <a:pt x="88" y="1"/>
                        </a:lnTo>
                        <a:lnTo>
                          <a:pt x="88" y="2"/>
                        </a:lnTo>
                        <a:lnTo>
                          <a:pt x="88" y="4"/>
                        </a:lnTo>
                        <a:lnTo>
                          <a:pt x="86" y="5"/>
                        </a:lnTo>
                        <a:lnTo>
                          <a:pt x="84" y="6"/>
                        </a:lnTo>
                        <a:lnTo>
                          <a:pt x="84" y="6"/>
                        </a:lnTo>
                        <a:lnTo>
                          <a:pt x="76" y="12"/>
                        </a:lnTo>
                        <a:lnTo>
                          <a:pt x="64" y="16"/>
                        </a:lnTo>
                        <a:lnTo>
                          <a:pt x="50" y="14"/>
                        </a:lnTo>
                        <a:lnTo>
                          <a:pt x="42" y="13"/>
                        </a:lnTo>
                        <a:lnTo>
                          <a:pt x="30" y="10"/>
                        </a:lnTo>
                        <a:lnTo>
                          <a:pt x="21" y="10"/>
                        </a:lnTo>
                        <a:lnTo>
                          <a:pt x="13" y="14"/>
                        </a:lnTo>
                        <a:lnTo>
                          <a:pt x="10" y="17"/>
                        </a:lnTo>
                        <a:lnTo>
                          <a:pt x="7" y="21"/>
                        </a:lnTo>
                        <a:lnTo>
                          <a:pt x="5" y="23"/>
                        </a:lnTo>
                        <a:lnTo>
                          <a:pt x="2" y="26"/>
                        </a:lnTo>
                        <a:lnTo>
                          <a:pt x="1" y="25"/>
                        </a:lnTo>
                        <a:lnTo>
                          <a:pt x="0" y="25"/>
                        </a:lnTo>
                        <a:lnTo>
                          <a:pt x="1" y="22"/>
                        </a:lnTo>
                        <a:lnTo>
                          <a:pt x="1" y="22"/>
                        </a:lnTo>
                        <a:lnTo>
                          <a:pt x="3" y="21"/>
                        </a:lnTo>
                        <a:lnTo>
                          <a:pt x="5" y="18"/>
                        </a:lnTo>
                        <a:lnTo>
                          <a:pt x="6" y="16"/>
                        </a:lnTo>
                        <a:lnTo>
                          <a:pt x="7" y="13"/>
                        </a:lnTo>
                        <a:lnTo>
                          <a:pt x="10" y="12"/>
                        </a:lnTo>
                        <a:lnTo>
                          <a:pt x="11" y="9"/>
                        </a:lnTo>
                        <a:lnTo>
                          <a:pt x="14" y="8"/>
                        </a:lnTo>
                        <a:lnTo>
                          <a:pt x="18" y="6"/>
                        </a:lnTo>
                        <a:lnTo>
                          <a:pt x="23" y="6"/>
                        </a:lnTo>
                        <a:lnTo>
                          <a:pt x="27" y="6"/>
                        </a:lnTo>
                        <a:lnTo>
                          <a:pt x="33" y="8"/>
                        </a:lnTo>
                        <a:lnTo>
                          <a:pt x="47" y="10"/>
                        </a:lnTo>
                        <a:lnTo>
                          <a:pt x="62" y="12"/>
                        </a:lnTo>
                        <a:lnTo>
                          <a:pt x="71" y="10"/>
                        </a:lnTo>
                        <a:lnTo>
                          <a:pt x="79" y="6"/>
                        </a:lnTo>
                        <a:lnTo>
                          <a:pt x="86" y="1"/>
                        </a:lnTo>
                        <a:lnTo>
                          <a:pt x="8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8" name="Freeform 108">
                    <a:extLst>
                      <a:ext uri="{FF2B5EF4-FFF2-40B4-BE49-F238E27FC236}">
                        <a16:creationId xmlns:a16="http://schemas.microsoft.com/office/drawing/2014/main" id="{CD0A3348-BE3F-8F84-DA6F-5DCADB62E622}"/>
                      </a:ext>
                    </a:extLst>
                  </p:cNvPr>
                  <p:cNvSpPr>
                    <a:spLocks/>
                  </p:cNvSpPr>
                  <p:nvPr/>
                </p:nvSpPr>
                <p:spPr bwMode="auto">
                  <a:xfrm>
                    <a:off x="1376071" y="1383932"/>
                    <a:ext cx="106714" cy="38397"/>
                  </a:xfrm>
                  <a:custGeom>
                    <a:avLst/>
                    <a:gdLst>
                      <a:gd name="T0" fmla="*/ 213 w 214"/>
                      <a:gd name="T1" fmla="*/ 0 h 77"/>
                      <a:gd name="T2" fmla="*/ 214 w 214"/>
                      <a:gd name="T3" fmla="*/ 0 h 77"/>
                      <a:gd name="T4" fmla="*/ 214 w 214"/>
                      <a:gd name="T5" fmla="*/ 1 h 77"/>
                      <a:gd name="T6" fmla="*/ 214 w 214"/>
                      <a:gd name="T7" fmla="*/ 3 h 77"/>
                      <a:gd name="T8" fmla="*/ 202 w 214"/>
                      <a:gd name="T9" fmla="*/ 13 h 77"/>
                      <a:gd name="T10" fmla="*/ 190 w 214"/>
                      <a:gd name="T11" fmla="*/ 22 h 77"/>
                      <a:gd name="T12" fmla="*/ 176 w 214"/>
                      <a:gd name="T13" fmla="*/ 32 h 77"/>
                      <a:gd name="T14" fmla="*/ 161 w 214"/>
                      <a:gd name="T15" fmla="*/ 37 h 77"/>
                      <a:gd name="T16" fmla="*/ 141 w 214"/>
                      <a:gd name="T17" fmla="*/ 38 h 77"/>
                      <a:gd name="T18" fmla="*/ 120 w 214"/>
                      <a:gd name="T19" fmla="*/ 37 h 77"/>
                      <a:gd name="T20" fmla="*/ 99 w 214"/>
                      <a:gd name="T21" fmla="*/ 40 h 77"/>
                      <a:gd name="T22" fmla="*/ 87 w 214"/>
                      <a:gd name="T23" fmla="*/ 44 h 77"/>
                      <a:gd name="T24" fmla="*/ 75 w 214"/>
                      <a:gd name="T25" fmla="*/ 49 h 77"/>
                      <a:gd name="T26" fmla="*/ 67 w 214"/>
                      <a:gd name="T27" fmla="*/ 57 h 77"/>
                      <a:gd name="T28" fmla="*/ 63 w 214"/>
                      <a:gd name="T29" fmla="*/ 62 h 77"/>
                      <a:gd name="T30" fmla="*/ 59 w 214"/>
                      <a:gd name="T31" fmla="*/ 67 h 77"/>
                      <a:gd name="T32" fmla="*/ 55 w 214"/>
                      <a:gd name="T33" fmla="*/ 71 h 77"/>
                      <a:gd name="T34" fmla="*/ 50 w 214"/>
                      <a:gd name="T35" fmla="*/ 74 h 77"/>
                      <a:gd name="T36" fmla="*/ 46 w 214"/>
                      <a:gd name="T37" fmla="*/ 75 h 77"/>
                      <a:gd name="T38" fmla="*/ 41 w 214"/>
                      <a:gd name="T39" fmla="*/ 77 h 77"/>
                      <a:gd name="T40" fmla="*/ 35 w 214"/>
                      <a:gd name="T41" fmla="*/ 75 h 77"/>
                      <a:gd name="T42" fmla="*/ 32 w 214"/>
                      <a:gd name="T43" fmla="*/ 75 h 77"/>
                      <a:gd name="T44" fmla="*/ 28 w 214"/>
                      <a:gd name="T45" fmla="*/ 74 h 77"/>
                      <a:gd name="T46" fmla="*/ 21 w 214"/>
                      <a:gd name="T47" fmla="*/ 73 h 77"/>
                      <a:gd name="T48" fmla="*/ 13 w 214"/>
                      <a:gd name="T49" fmla="*/ 71 h 77"/>
                      <a:gd name="T50" fmla="*/ 6 w 214"/>
                      <a:gd name="T51" fmla="*/ 71 h 77"/>
                      <a:gd name="T52" fmla="*/ 4 w 214"/>
                      <a:gd name="T53" fmla="*/ 73 h 77"/>
                      <a:gd name="T54" fmla="*/ 4 w 214"/>
                      <a:gd name="T55" fmla="*/ 74 h 77"/>
                      <a:gd name="T56" fmla="*/ 2 w 214"/>
                      <a:gd name="T57" fmla="*/ 74 h 77"/>
                      <a:gd name="T58" fmla="*/ 1 w 214"/>
                      <a:gd name="T59" fmla="*/ 74 h 77"/>
                      <a:gd name="T60" fmla="*/ 0 w 214"/>
                      <a:gd name="T61" fmla="*/ 73 h 77"/>
                      <a:gd name="T62" fmla="*/ 0 w 214"/>
                      <a:gd name="T63" fmla="*/ 70 h 77"/>
                      <a:gd name="T64" fmla="*/ 1 w 214"/>
                      <a:gd name="T65" fmla="*/ 69 h 77"/>
                      <a:gd name="T66" fmla="*/ 1 w 214"/>
                      <a:gd name="T67" fmla="*/ 67 h 77"/>
                      <a:gd name="T68" fmla="*/ 2 w 214"/>
                      <a:gd name="T69" fmla="*/ 67 h 77"/>
                      <a:gd name="T70" fmla="*/ 13 w 214"/>
                      <a:gd name="T71" fmla="*/ 69 h 77"/>
                      <a:gd name="T72" fmla="*/ 24 w 214"/>
                      <a:gd name="T73" fmla="*/ 70 h 77"/>
                      <a:gd name="T74" fmla="*/ 33 w 214"/>
                      <a:gd name="T75" fmla="*/ 71 h 77"/>
                      <a:gd name="T76" fmla="*/ 43 w 214"/>
                      <a:gd name="T77" fmla="*/ 71 h 77"/>
                      <a:gd name="T78" fmla="*/ 51 w 214"/>
                      <a:gd name="T79" fmla="*/ 67 h 77"/>
                      <a:gd name="T80" fmla="*/ 59 w 214"/>
                      <a:gd name="T81" fmla="*/ 61 h 77"/>
                      <a:gd name="T82" fmla="*/ 69 w 214"/>
                      <a:gd name="T83" fmla="*/ 49 h 77"/>
                      <a:gd name="T84" fmla="*/ 81 w 214"/>
                      <a:gd name="T85" fmla="*/ 41 h 77"/>
                      <a:gd name="T86" fmla="*/ 94 w 214"/>
                      <a:gd name="T87" fmla="*/ 37 h 77"/>
                      <a:gd name="T88" fmla="*/ 107 w 214"/>
                      <a:gd name="T89" fmla="*/ 33 h 77"/>
                      <a:gd name="T90" fmla="*/ 119 w 214"/>
                      <a:gd name="T91" fmla="*/ 33 h 77"/>
                      <a:gd name="T92" fmla="*/ 135 w 214"/>
                      <a:gd name="T93" fmla="*/ 34 h 77"/>
                      <a:gd name="T94" fmla="*/ 149 w 214"/>
                      <a:gd name="T95" fmla="*/ 34 h 77"/>
                      <a:gd name="T96" fmla="*/ 168 w 214"/>
                      <a:gd name="T97" fmla="*/ 30 h 77"/>
                      <a:gd name="T98" fmla="*/ 182 w 214"/>
                      <a:gd name="T99" fmla="*/ 22 h 77"/>
                      <a:gd name="T100" fmla="*/ 197 w 214"/>
                      <a:gd name="T101" fmla="*/ 12 h 77"/>
                      <a:gd name="T102" fmla="*/ 212 w 214"/>
                      <a:gd name="T103" fmla="*/ 0 h 77"/>
                      <a:gd name="T104" fmla="*/ 213 w 214"/>
                      <a:gd name="T10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77">
                        <a:moveTo>
                          <a:pt x="213" y="0"/>
                        </a:moveTo>
                        <a:lnTo>
                          <a:pt x="214" y="0"/>
                        </a:lnTo>
                        <a:lnTo>
                          <a:pt x="214" y="1"/>
                        </a:lnTo>
                        <a:lnTo>
                          <a:pt x="214" y="3"/>
                        </a:lnTo>
                        <a:lnTo>
                          <a:pt x="202" y="13"/>
                        </a:lnTo>
                        <a:lnTo>
                          <a:pt x="190" y="22"/>
                        </a:lnTo>
                        <a:lnTo>
                          <a:pt x="176" y="32"/>
                        </a:lnTo>
                        <a:lnTo>
                          <a:pt x="161" y="37"/>
                        </a:lnTo>
                        <a:lnTo>
                          <a:pt x="141" y="38"/>
                        </a:lnTo>
                        <a:lnTo>
                          <a:pt x="120" y="37"/>
                        </a:lnTo>
                        <a:lnTo>
                          <a:pt x="99" y="40"/>
                        </a:lnTo>
                        <a:lnTo>
                          <a:pt x="87" y="44"/>
                        </a:lnTo>
                        <a:lnTo>
                          <a:pt x="75" y="49"/>
                        </a:lnTo>
                        <a:lnTo>
                          <a:pt x="67" y="57"/>
                        </a:lnTo>
                        <a:lnTo>
                          <a:pt x="63" y="62"/>
                        </a:lnTo>
                        <a:lnTo>
                          <a:pt x="59" y="67"/>
                        </a:lnTo>
                        <a:lnTo>
                          <a:pt x="55" y="71"/>
                        </a:lnTo>
                        <a:lnTo>
                          <a:pt x="50" y="74"/>
                        </a:lnTo>
                        <a:lnTo>
                          <a:pt x="46" y="75"/>
                        </a:lnTo>
                        <a:lnTo>
                          <a:pt x="41" y="77"/>
                        </a:lnTo>
                        <a:lnTo>
                          <a:pt x="35" y="75"/>
                        </a:lnTo>
                        <a:lnTo>
                          <a:pt x="32" y="75"/>
                        </a:lnTo>
                        <a:lnTo>
                          <a:pt x="28" y="74"/>
                        </a:lnTo>
                        <a:lnTo>
                          <a:pt x="21" y="73"/>
                        </a:lnTo>
                        <a:lnTo>
                          <a:pt x="13" y="71"/>
                        </a:lnTo>
                        <a:lnTo>
                          <a:pt x="6" y="71"/>
                        </a:lnTo>
                        <a:lnTo>
                          <a:pt x="4" y="73"/>
                        </a:lnTo>
                        <a:lnTo>
                          <a:pt x="4" y="74"/>
                        </a:lnTo>
                        <a:lnTo>
                          <a:pt x="2" y="74"/>
                        </a:lnTo>
                        <a:lnTo>
                          <a:pt x="1" y="74"/>
                        </a:lnTo>
                        <a:lnTo>
                          <a:pt x="0" y="73"/>
                        </a:lnTo>
                        <a:lnTo>
                          <a:pt x="0" y="70"/>
                        </a:lnTo>
                        <a:lnTo>
                          <a:pt x="1" y="69"/>
                        </a:lnTo>
                        <a:lnTo>
                          <a:pt x="1" y="67"/>
                        </a:lnTo>
                        <a:lnTo>
                          <a:pt x="2" y="67"/>
                        </a:lnTo>
                        <a:lnTo>
                          <a:pt x="13" y="69"/>
                        </a:lnTo>
                        <a:lnTo>
                          <a:pt x="24" y="70"/>
                        </a:lnTo>
                        <a:lnTo>
                          <a:pt x="33" y="71"/>
                        </a:lnTo>
                        <a:lnTo>
                          <a:pt x="43" y="71"/>
                        </a:lnTo>
                        <a:lnTo>
                          <a:pt x="51" y="67"/>
                        </a:lnTo>
                        <a:lnTo>
                          <a:pt x="59" y="61"/>
                        </a:lnTo>
                        <a:lnTo>
                          <a:pt x="69" y="49"/>
                        </a:lnTo>
                        <a:lnTo>
                          <a:pt x="81" y="41"/>
                        </a:lnTo>
                        <a:lnTo>
                          <a:pt x="94" y="37"/>
                        </a:lnTo>
                        <a:lnTo>
                          <a:pt x="107" y="33"/>
                        </a:lnTo>
                        <a:lnTo>
                          <a:pt x="119" y="33"/>
                        </a:lnTo>
                        <a:lnTo>
                          <a:pt x="135" y="34"/>
                        </a:lnTo>
                        <a:lnTo>
                          <a:pt x="149" y="34"/>
                        </a:lnTo>
                        <a:lnTo>
                          <a:pt x="168" y="30"/>
                        </a:lnTo>
                        <a:lnTo>
                          <a:pt x="182" y="22"/>
                        </a:lnTo>
                        <a:lnTo>
                          <a:pt x="197" y="12"/>
                        </a:lnTo>
                        <a:lnTo>
                          <a:pt x="212" y="0"/>
                        </a:lnTo>
                        <a:lnTo>
                          <a:pt x="21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9" name="Freeform 109">
                    <a:extLst>
                      <a:ext uri="{FF2B5EF4-FFF2-40B4-BE49-F238E27FC236}">
                        <a16:creationId xmlns:a16="http://schemas.microsoft.com/office/drawing/2014/main" id="{265600C3-78BA-EAD6-6A97-F92ED87E8159}"/>
                      </a:ext>
                    </a:extLst>
                  </p:cNvPr>
                  <p:cNvSpPr>
                    <a:spLocks/>
                  </p:cNvSpPr>
                  <p:nvPr/>
                </p:nvSpPr>
                <p:spPr bwMode="auto">
                  <a:xfrm>
                    <a:off x="1406988" y="1345036"/>
                    <a:ext cx="50864" cy="55850"/>
                  </a:xfrm>
                  <a:custGeom>
                    <a:avLst/>
                    <a:gdLst>
                      <a:gd name="T0" fmla="*/ 4 w 102"/>
                      <a:gd name="T1" fmla="*/ 0 h 112"/>
                      <a:gd name="T2" fmla="*/ 5 w 102"/>
                      <a:gd name="T3" fmla="*/ 1 h 112"/>
                      <a:gd name="T4" fmla="*/ 5 w 102"/>
                      <a:gd name="T5" fmla="*/ 2 h 112"/>
                      <a:gd name="T6" fmla="*/ 4 w 102"/>
                      <a:gd name="T7" fmla="*/ 14 h 112"/>
                      <a:gd name="T8" fmla="*/ 8 w 102"/>
                      <a:gd name="T9" fmla="*/ 24 h 112"/>
                      <a:gd name="T10" fmla="*/ 15 w 102"/>
                      <a:gd name="T11" fmla="*/ 30 h 112"/>
                      <a:gd name="T12" fmla="*/ 22 w 102"/>
                      <a:gd name="T13" fmla="*/ 37 h 112"/>
                      <a:gd name="T14" fmla="*/ 33 w 102"/>
                      <a:gd name="T15" fmla="*/ 42 h 112"/>
                      <a:gd name="T16" fmla="*/ 44 w 102"/>
                      <a:gd name="T17" fmla="*/ 46 h 112"/>
                      <a:gd name="T18" fmla="*/ 53 w 102"/>
                      <a:gd name="T19" fmla="*/ 50 h 112"/>
                      <a:gd name="T20" fmla="*/ 62 w 102"/>
                      <a:gd name="T21" fmla="*/ 55 h 112"/>
                      <a:gd name="T22" fmla="*/ 73 w 102"/>
                      <a:gd name="T23" fmla="*/ 62 h 112"/>
                      <a:gd name="T24" fmla="*/ 79 w 102"/>
                      <a:gd name="T25" fmla="*/ 71 h 112"/>
                      <a:gd name="T26" fmla="*/ 85 w 102"/>
                      <a:gd name="T27" fmla="*/ 79 h 112"/>
                      <a:gd name="T28" fmla="*/ 87 w 102"/>
                      <a:gd name="T29" fmla="*/ 87 h 112"/>
                      <a:gd name="T30" fmla="*/ 89 w 102"/>
                      <a:gd name="T31" fmla="*/ 91 h 112"/>
                      <a:gd name="T32" fmla="*/ 90 w 102"/>
                      <a:gd name="T33" fmla="*/ 96 h 112"/>
                      <a:gd name="T34" fmla="*/ 91 w 102"/>
                      <a:gd name="T35" fmla="*/ 100 h 112"/>
                      <a:gd name="T36" fmla="*/ 94 w 102"/>
                      <a:gd name="T37" fmla="*/ 103 h 112"/>
                      <a:gd name="T38" fmla="*/ 97 w 102"/>
                      <a:gd name="T39" fmla="*/ 107 h 112"/>
                      <a:gd name="T40" fmla="*/ 101 w 102"/>
                      <a:gd name="T41" fmla="*/ 108 h 112"/>
                      <a:gd name="T42" fmla="*/ 102 w 102"/>
                      <a:gd name="T43" fmla="*/ 110 h 112"/>
                      <a:gd name="T44" fmla="*/ 102 w 102"/>
                      <a:gd name="T45" fmla="*/ 111 h 112"/>
                      <a:gd name="T46" fmla="*/ 101 w 102"/>
                      <a:gd name="T47" fmla="*/ 112 h 112"/>
                      <a:gd name="T48" fmla="*/ 99 w 102"/>
                      <a:gd name="T49" fmla="*/ 112 h 112"/>
                      <a:gd name="T50" fmla="*/ 91 w 102"/>
                      <a:gd name="T51" fmla="*/ 107 h 112"/>
                      <a:gd name="T52" fmla="*/ 87 w 102"/>
                      <a:gd name="T53" fmla="*/ 99 h 112"/>
                      <a:gd name="T54" fmla="*/ 85 w 102"/>
                      <a:gd name="T55" fmla="*/ 90 h 112"/>
                      <a:gd name="T56" fmla="*/ 81 w 102"/>
                      <a:gd name="T57" fmla="*/ 82 h 112"/>
                      <a:gd name="T58" fmla="*/ 71 w 102"/>
                      <a:gd name="T59" fmla="*/ 67 h 112"/>
                      <a:gd name="T60" fmla="*/ 57 w 102"/>
                      <a:gd name="T61" fmla="*/ 57 h 112"/>
                      <a:gd name="T62" fmla="*/ 42 w 102"/>
                      <a:gd name="T63" fmla="*/ 50 h 112"/>
                      <a:gd name="T64" fmla="*/ 30 w 102"/>
                      <a:gd name="T65" fmla="*/ 45 h 112"/>
                      <a:gd name="T66" fmla="*/ 20 w 102"/>
                      <a:gd name="T67" fmla="*/ 40 h 112"/>
                      <a:gd name="T68" fmla="*/ 11 w 102"/>
                      <a:gd name="T69" fmla="*/ 33 h 112"/>
                      <a:gd name="T70" fmla="*/ 4 w 102"/>
                      <a:gd name="T71" fmla="*/ 25 h 112"/>
                      <a:gd name="T72" fmla="*/ 0 w 102"/>
                      <a:gd name="T73" fmla="*/ 14 h 112"/>
                      <a:gd name="T74" fmla="*/ 1 w 102"/>
                      <a:gd name="T75" fmla="*/ 1 h 112"/>
                      <a:gd name="T76" fmla="*/ 3 w 102"/>
                      <a:gd name="T77" fmla="*/ 1 h 112"/>
                      <a:gd name="T78" fmla="*/ 4 w 102"/>
                      <a:gd name="T7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112">
                        <a:moveTo>
                          <a:pt x="4" y="0"/>
                        </a:moveTo>
                        <a:lnTo>
                          <a:pt x="5" y="1"/>
                        </a:lnTo>
                        <a:lnTo>
                          <a:pt x="5" y="2"/>
                        </a:lnTo>
                        <a:lnTo>
                          <a:pt x="4" y="14"/>
                        </a:lnTo>
                        <a:lnTo>
                          <a:pt x="8" y="24"/>
                        </a:lnTo>
                        <a:lnTo>
                          <a:pt x="15" y="30"/>
                        </a:lnTo>
                        <a:lnTo>
                          <a:pt x="22" y="37"/>
                        </a:lnTo>
                        <a:lnTo>
                          <a:pt x="33" y="42"/>
                        </a:lnTo>
                        <a:lnTo>
                          <a:pt x="44" y="46"/>
                        </a:lnTo>
                        <a:lnTo>
                          <a:pt x="53" y="50"/>
                        </a:lnTo>
                        <a:lnTo>
                          <a:pt x="62" y="55"/>
                        </a:lnTo>
                        <a:lnTo>
                          <a:pt x="73" y="62"/>
                        </a:lnTo>
                        <a:lnTo>
                          <a:pt x="79" y="71"/>
                        </a:lnTo>
                        <a:lnTo>
                          <a:pt x="85" y="79"/>
                        </a:lnTo>
                        <a:lnTo>
                          <a:pt x="87" y="87"/>
                        </a:lnTo>
                        <a:lnTo>
                          <a:pt x="89" y="91"/>
                        </a:lnTo>
                        <a:lnTo>
                          <a:pt x="90" y="96"/>
                        </a:lnTo>
                        <a:lnTo>
                          <a:pt x="91" y="100"/>
                        </a:lnTo>
                        <a:lnTo>
                          <a:pt x="94" y="103"/>
                        </a:lnTo>
                        <a:lnTo>
                          <a:pt x="97" y="107"/>
                        </a:lnTo>
                        <a:lnTo>
                          <a:pt x="101" y="108"/>
                        </a:lnTo>
                        <a:lnTo>
                          <a:pt x="102" y="110"/>
                        </a:lnTo>
                        <a:lnTo>
                          <a:pt x="102" y="111"/>
                        </a:lnTo>
                        <a:lnTo>
                          <a:pt x="101" y="112"/>
                        </a:lnTo>
                        <a:lnTo>
                          <a:pt x="99" y="112"/>
                        </a:lnTo>
                        <a:lnTo>
                          <a:pt x="91" y="107"/>
                        </a:lnTo>
                        <a:lnTo>
                          <a:pt x="87" y="99"/>
                        </a:lnTo>
                        <a:lnTo>
                          <a:pt x="85" y="90"/>
                        </a:lnTo>
                        <a:lnTo>
                          <a:pt x="81" y="82"/>
                        </a:lnTo>
                        <a:lnTo>
                          <a:pt x="71" y="67"/>
                        </a:lnTo>
                        <a:lnTo>
                          <a:pt x="57" y="57"/>
                        </a:lnTo>
                        <a:lnTo>
                          <a:pt x="42" y="50"/>
                        </a:lnTo>
                        <a:lnTo>
                          <a:pt x="30" y="45"/>
                        </a:lnTo>
                        <a:lnTo>
                          <a:pt x="20" y="40"/>
                        </a:lnTo>
                        <a:lnTo>
                          <a:pt x="11" y="33"/>
                        </a:lnTo>
                        <a:lnTo>
                          <a:pt x="4" y="25"/>
                        </a:lnTo>
                        <a:lnTo>
                          <a:pt x="0" y="14"/>
                        </a:lnTo>
                        <a:lnTo>
                          <a:pt x="1" y="1"/>
                        </a:lnTo>
                        <a:lnTo>
                          <a:pt x="3" y="1"/>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0" name="Freeform 110">
                    <a:extLst>
                      <a:ext uri="{FF2B5EF4-FFF2-40B4-BE49-F238E27FC236}">
                        <a16:creationId xmlns:a16="http://schemas.microsoft.com/office/drawing/2014/main" id="{924CB11A-63A7-444D-5AAB-4E88B61933C3}"/>
                      </a:ext>
                    </a:extLst>
                  </p:cNvPr>
                  <p:cNvSpPr>
                    <a:spLocks/>
                  </p:cNvSpPr>
                  <p:nvPr/>
                </p:nvSpPr>
                <p:spPr bwMode="auto">
                  <a:xfrm>
                    <a:off x="1454361" y="1353015"/>
                    <a:ext cx="19448" cy="16456"/>
                  </a:xfrm>
                  <a:custGeom>
                    <a:avLst/>
                    <a:gdLst>
                      <a:gd name="T0" fmla="*/ 36 w 39"/>
                      <a:gd name="T1" fmla="*/ 0 h 33"/>
                      <a:gd name="T2" fmla="*/ 37 w 39"/>
                      <a:gd name="T3" fmla="*/ 0 h 33"/>
                      <a:gd name="T4" fmla="*/ 39 w 39"/>
                      <a:gd name="T5" fmla="*/ 1 h 33"/>
                      <a:gd name="T6" fmla="*/ 39 w 39"/>
                      <a:gd name="T7" fmla="*/ 1 h 33"/>
                      <a:gd name="T8" fmla="*/ 39 w 39"/>
                      <a:gd name="T9" fmla="*/ 2 h 33"/>
                      <a:gd name="T10" fmla="*/ 37 w 39"/>
                      <a:gd name="T11" fmla="*/ 4 h 33"/>
                      <a:gd name="T12" fmla="*/ 27 w 39"/>
                      <a:gd name="T13" fmla="*/ 6 h 33"/>
                      <a:gd name="T14" fmla="*/ 16 w 39"/>
                      <a:gd name="T15" fmla="*/ 13 h 33"/>
                      <a:gd name="T16" fmla="*/ 8 w 39"/>
                      <a:gd name="T17" fmla="*/ 21 h 33"/>
                      <a:gd name="T18" fmla="*/ 4 w 39"/>
                      <a:gd name="T19" fmla="*/ 31 h 33"/>
                      <a:gd name="T20" fmla="*/ 4 w 39"/>
                      <a:gd name="T21" fmla="*/ 33 h 33"/>
                      <a:gd name="T22" fmla="*/ 3 w 39"/>
                      <a:gd name="T23" fmla="*/ 33 h 33"/>
                      <a:gd name="T24" fmla="*/ 2 w 39"/>
                      <a:gd name="T25" fmla="*/ 33 h 33"/>
                      <a:gd name="T26" fmla="*/ 0 w 39"/>
                      <a:gd name="T27" fmla="*/ 31 h 33"/>
                      <a:gd name="T28" fmla="*/ 4 w 39"/>
                      <a:gd name="T29" fmla="*/ 20 h 33"/>
                      <a:gd name="T30" fmla="*/ 14 w 39"/>
                      <a:gd name="T31" fmla="*/ 10 h 33"/>
                      <a:gd name="T32" fmla="*/ 24 w 39"/>
                      <a:gd name="T33" fmla="*/ 4 h 33"/>
                      <a:gd name="T34" fmla="*/ 36 w 39"/>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36" y="0"/>
                        </a:moveTo>
                        <a:lnTo>
                          <a:pt x="37" y="0"/>
                        </a:lnTo>
                        <a:lnTo>
                          <a:pt x="39" y="1"/>
                        </a:lnTo>
                        <a:lnTo>
                          <a:pt x="39" y="1"/>
                        </a:lnTo>
                        <a:lnTo>
                          <a:pt x="39" y="2"/>
                        </a:lnTo>
                        <a:lnTo>
                          <a:pt x="37" y="4"/>
                        </a:lnTo>
                        <a:lnTo>
                          <a:pt x="27" y="6"/>
                        </a:lnTo>
                        <a:lnTo>
                          <a:pt x="16" y="13"/>
                        </a:lnTo>
                        <a:lnTo>
                          <a:pt x="8" y="21"/>
                        </a:lnTo>
                        <a:lnTo>
                          <a:pt x="4" y="31"/>
                        </a:lnTo>
                        <a:lnTo>
                          <a:pt x="4" y="33"/>
                        </a:lnTo>
                        <a:lnTo>
                          <a:pt x="3" y="33"/>
                        </a:lnTo>
                        <a:lnTo>
                          <a:pt x="2" y="33"/>
                        </a:lnTo>
                        <a:lnTo>
                          <a:pt x="0" y="31"/>
                        </a:lnTo>
                        <a:lnTo>
                          <a:pt x="4" y="20"/>
                        </a:lnTo>
                        <a:lnTo>
                          <a:pt x="14" y="10"/>
                        </a:lnTo>
                        <a:lnTo>
                          <a:pt x="24" y="4"/>
                        </a:lnTo>
                        <a:lnTo>
                          <a:pt x="3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1" name="Freeform 111">
                    <a:extLst>
                      <a:ext uri="{FF2B5EF4-FFF2-40B4-BE49-F238E27FC236}">
                        <a16:creationId xmlns:a16="http://schemas.microsoft.com/office/drawing/2014/main" id="{D364923E-73CC-C67C-F3E5-9E41464C8E95}"/>
                      </a:ext>
                    </a:extLst>
                  </p:cNvPr>
                  <p:cNvSpPr>
                    <a:spLocks/>
                  </p:cNvSpPr>
                  <p:nvPr/>
                </p:nvSpPr>
                <p:spPr bwMode="auto">
                  <a:xfrm>
                    <a:off x="1106294" y="1495632"/>
                    <a:ext cx="62832" cy="100730"/>
                  </a:xfrm>
                  <a:custGeom>
                    <a:avLst/>
                    <a:gdLst>
                      <a:gd name="T0" fmla="*/ 90 w 126"/>
                      <a:gd name="T1" fmla="*/ 0 h 202"/>
                      <a:gd name="T2" fmla="*/ 96 w 126"/>
                      <a:gd name="T3" fmla="*/ 1 h 202"/>
                      <a:gd name="T4" fmla="*/ 100 w 126"/>
                      <a:gd name="T5" fmla="*/ 2 h 202"/>
                      <a:gd name="T6" fmla="*/ 105 w 126"/>
                      <a:gd name="T7" fmla="*/ 4 h 202"/>
                      <a:gd name="T8" fmla="*/ 114 w 126"/>
                      <a:gd name="T9" fmla="*/ 6 h 202"/>
                      <a:gd name="T10" fmla="*/ 125 w 126"/>
                      <a:gd name="T11" fmla="*/ 8 h 202"/>
                      <a:gd name="T12" fmla="*/ 126 w 126"/>
                      <a:gd name="T13" fmla="*/ 8 h 202"/>
                      <a:gd name="T14" fmla="*/ 126 w 126"/>
                      <a:gd name="T15" fmla="*/ 9 h 202"/>
                      <a:gd name="T16" fmla="*/ 126 w 126"/>
                      <a:gd name="T17" fmla="*/ 10 h 202"/>
                      <a:gd name="T18" fmla="*/ 125 w 126"/>
                      <a:gd name="T19" fmla="*/ 12 h 202"/>
                      <a:gd name="T20" fmla="*/ 124 w 126"/>
                      <a:gd name="T21" fmla="*/ 12 h 202"/>
                      <a:gd name="T22" fmla="*/ 117 w 126"/>
                      <a:gd name="T23" fmla="*/ 10 h 202"/>
                      <a:gd name="T24" fmla="*/ 110 w 126"/>
                      <a:gd name="T25" fmla="*/ 9 h 202"/>
                      <a:gd name="T26" fmla="*/ 104 w 126"/>
                      <a:gd name="T27" fmla="*/ 8 h 202"/>
                      <a:gd name="T28" fmla="*/ 98 w 126"/>
                      <a:gd name="T29" fmla="*/ 5 h 202"/>
                      <a:gd name="T30" fmla="*/ 92 w 126"/>
                      <a:gd name="T31" fmla="*/ 4 h 202"/>
                      <a:gd name="T32" fmla="*/ 85 w 126"/>
                      <a:gd name="T33" fmla="*/ 4 h 202"/>
                      <a:gd name="T34" fmla="*/ 65 w 126"/>
                      <a:gd name="T35" fmla="*/ 9 h 202"/>
                      <a:gd name="T36" fmla="*/ 45 w 126"/>
                      <a:gd name="T37" fmla="*/ 17 h 202"/>
                      <a:gd name="T38" fmla="*/ 35 w 126"/>
                      <a:gd name="T39" fmla="*/ 21 h 202"/>
                      <a:gd name="T40" fmla="*/ 23 w 126"/>
                      <a:gd name="T41" fmla="*/ 28 h 202"/>
                      <a:gd name="T42" fmla="*/ 15 w 126"/>
                      <a:gd name="T43" fmla="*/ 34 h 202"/>
                      <a:gd name="T44" fmla="*/ 10 w 126"/>
                      <a:gd name="T45" fmla="*/ 43 h 202"/>
                      <a:gd name="T46" fmla="*/ 10 w 126"/>
                      <a:gd name="T47" fmla="*/ 53 h 202"/>
                      <a:gd name="T48" fmla="*/ 11 w 126"/>
                      <a:gd name="T49" fmla="*/ 62 h 202"/>
                      <a:gd name="T50" fmla="*/ 16 w 126"/>
                      <a:gd name="T51" fmla="*/ 71 h 202"/>
                      <a:gd name="T52" fmla="*/ 23 w 126"/>
                      <a:gd name="T53" fmla="*/ 82 h 202"/>
                      <a:gd name="T54" fmla="*/ 32 w 126"/>
                      <a:gd name="T55" fmla="*/ 91 h 202"/>
                      <a:gd name="T56" fmla="*/ 39 w 126"/>
                      <a:gd name="T57" fmla="*/ 102 h 202"/>
                      <a:gd name="T58" fmla="*/ 43 w 126"/>
                      <a:gd name="T59" fmla="*/ 118 h 202"/>
                      <a:gd name="T60" fmla="*/ 43 w 126"/>
                      <a:gd name="T61" fmla="*/ 133 h 202"/>
                      <a:gd name="T62" fmla="*/ 40 w 126"/>
                      <a:gd name="T63" fmla="*/ 148 h 202"/>
                      <a:gd name="T64" fmla="*/ 36 w 126"/>
                      <a:gd name="T65" fmla="*/ 161 h 202"/>
                      <a:gd name="T66" fmla="*/ 30 w 126"/>
                      <a:gd name="T67" fmla="*/ 173 h 202"/>
                      <a:gd name="T68" fmla="*/ 20 w 126"/>
                      <a:gd name="T69" fmla="*/ 182 h 202"/>
                      <a:gd name="T70" fmla="*/ 11 w 126"/>
                      <a:gd name="T71" fmla="*/ 192 h 202"/>
                      <a:gd name="T72" fmla="*/ 4 w 126"/>
                      <a:gd name="T73" fmla="*/ 201 h 202"/>
                      <a:gd name="T74" fmla="*/ 3 w 126"/>
                      <a:gd name="T75" fmla="*/ 202 h 202"/>
                      <a:gd name="T76" fmla="*/ 2 w 126"/>
                      <a:gd name="T77" fmla="*/ 202 h 202"/>
                      <a:gd name="T78" fmla="*/ 0 w 126"/>
                      <a:gd name="T79" fmla="*/ 201 h 202"/>
                      <a:gd name="T80" fmla="*/ 0 w 126"/>
                      <a:gd name="T81" fmla="*/ 200 h 202"/>
                      <a:gd name="T82" fmla="*/ 10 w 126"/>
                      <a:gd name="T83" fmla="*/ 188 h 202"/>
                      <a:gd name="T84" fmla="*/ 20 w 126"/>
                      <a:gd name="T85" fmla="*/ 177 h 202"/>
                      <a:gd name="T86" fmla="*/ 30 w 126"/>
                      <a:gd name="T87" fmla="*/ 165 h 202"/>
                      <a:gd name="T88" fmla="*/ 35 w 126"/>
                      <a:gd name="T89" fmla="*/ 155 h 202"/>
                      <a:gd name="T90" fmla="*/ 38 w 126"/>
                      <a:gd name="T91" fmla="*/ 141 h 202"/>
                      <a:gd name="T92" fmla="*/ 40 w 126"/>
                      <a:gd name="T93" fmla="*/ 128 h 202"/>
                      <a:gd name="T94" fmla="*/ 39 w 126"/>
                      <a:gd name="T95" fmla="*/ 115 h 202"/>
                      <a:gd name="T96" fmla="*/ 36 w 126"/>
                      <a:gd name="T97" fmla="*/ 104 h 202"/>
                      <a:gd name="T98" fmla="*/ 28 w 126"/>
                      <a:gd name="T99" fmla="*/ 94 h 202"/>
                      <a:gd name="T100" fmla="*/ 19 w 126"/>
                      <a:gd name="T101" fmla="*/ 82 h 202"/>
                      <a:gd name="T102" fmla="*/ 11 w 126"/>
                      <a:gd name="T103" fmla="*/ 70 h 202"/>
                      <a:gd name="T104" fmla="*/ 6 w 126"/>
                      <a:gd name="T105" fmla="*/ 58 h 202"/>
                      <a:gd name="T106" fmla="*/ 6 w 126"/>
                      <a:gd name="T107" fmla="*/ 43 h 202"/>
                      <a:gd name="T108" fmla="*/ 7 w 126"/>
                      <a:gd name="T109" fmla="*/ 38 h 202"/>
                      <a:gd name="T110" fmla="*/ 10 w 126"/>
                      <a:gd name="T111" fmla="*/ 34 h 202"/>
                      <a:gd name="T112" fmla="*/ 14 w 126"/>
                      <a:gd name="T113" fmla="*/ 30 h 202"/>
                      <a:gd name="T114" fmla="*/ 18 w 126"/>
                      <a:gd name="T115" fmla="*/ 26 h 202"/>
                      <a:gd name="T116" fmla="*/ 23 w 126"/>
                      <a:gd name="T117" fmla="*/ 24 h 202"/>
                      <a:gd name="T118" fmla="*/ 39 w 126"/>
                      <a:gd name="T119" fmla="*/ 16 h 202"/>
                      <a:gd name="T120" fmla="*/ 56 w 126"/>
                      <a:gd name="T121" fmla="*/ 8 h 202"/>
                      <a:gd name="T122" fmla="*/ 73 w 126"/>
                      <a:gd name="T123" fmla="*/ 2 h 202"/>
                      <a:gd name="T124" fmla="*/ 90 w 126"/>
                      <a:gd name="T1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202">
                        <a:moveTo>
                          <a:pt x="90" y="0"/>
                        </a:moveTo>
                        <a:lnTo>
                          <a:pt x="96" y="1"/>
                        </a:lnTo>
                        <a:lnTo>
                          <a:pt x="100" y="2"/>
                        </a:lnTo>
                        <a:lnTo>
                          <a:pt x="105" y="4"/>
                        </a:lnTo>
                        <a:lnTo>
                          <a:pt x="114" y="6"/>
                        </a:lnTo>
                        <a:lnTo>
                          <a:pt x="125" y="8"/>
                        </a:lnTo>
                        <a:lnTo>
                          <a:pt x="126" y="8"/>
                        </a:lnTo>
                        <a:lnTo>
                          <a:pt x="126" y="9"/>
                        </a:lnTo>
                        <a:lnTo>
                          <a:pt x="126" y="10"/>
                        </a:lnTo>
                        <a:lnTo>
                          <a:pt x="125" y="12"/>
                        </a:lnTo>
                        <a:lnTo>
                          <a:pt x="124" y="12"/>
                        </a:lnTo>
                        <a:lnTo>
                          <a:pt x="117" y="10"/>
                        </a:lnTo>
                        <a:lnTo>
                          <a:pt x="110" y="9"/>
                        </a:lnTo>
                        <a:lnTo>
                          <a:pt x="104" y="8"/>
                        </a:lnTo>
                        <a:lnTo>
                          <a:pt x="98" y="5"/>
                        </a:lnTo>
                        <a:lnTo>
                          <a:pt x="92" y="4"/>
                        </a:lnTo>
                        <a:lnTo>
                          <a:pt x="85" y="4"/>
                        </a:lnTo>
                        <a:lnTo>
                          <a:pt x="65" y="9"/>
                        </a:lnTo>
                        <a:lnTo>
                          <a:pt x="45" y="17"/>
                        </a:lnTo>
                        <a:lnTo>
                          <a:pt x="35" y="21"/>
                        </a:lnTo>
                        <a:lnTo>
                          <a:pt x="23" y="28"/>
                        </a:lnTo>
                        <a:lnTo>
                          <a:pt x="15" y="34"/>
                        </a:lnTo>
                        <a:lnTo>
                          <a:pt x="10" y="43"/>
                        </a:lnTo>
                        <a:lnTo>
                          <a:pt x="10" y="53"/>
                        </a:lnTo>
                        <a:lnTo>
                          <a:pt x="11" y="62"/>
                        </a:lnTo>
                        <a:lnTo>
                          <a:pt x="16" y="71"/>
                        </a:lnTo>
                        <a:lnTo>
                          <a:pt x="23" y="82"/>
                        </a:lnTo>
                        <a:lnTo>
                          <a:pt x="32" y="91"/>
                        </a:lnTo>
                        <a:lnTo>
                          <a:pt x="39" y="102"/>
                        </a:lnTo>
                        <a:lnTo>
                          <a:pt x="43" y="118"/>
                        </a:lnTo>
                        <a:lnTo>
                          <a:pt x="43" y="133"/>
                        </a:lnTo>
                        <a:lnTo>
                          <a:pt x="40" y="148"/>
                        </a:lnTo>
                        <a:lnTo>
                          <a:pt x="36" y="161"/>
                        </a:lnTo>
                        <a:lnTo>
                          <a:pt x="30" y="173"/>
                        </a:lnTo>
                        <a:lnTo>
                          <a:pt x="20" y="182"/>
                        </a:lnTo>
                        <a:lnTo>
                          <a:pt x="11" y="192"/>
                        </a:lnTo>
                        <a:lnTo>
                          <a:pt x="4" y="201"/>
                        </a:lnTo>
                        <a:lnTo>
                          <a:pt x="3" y="202"/>
                        </a:lnTo>
                        <a:lnTo>
                          <a:pt x="2" y="202"/>
                        </a:lnTo>
                        <a:lnTo>
                          <a:pt x="0" y="201"/>
                        </a:lnTo>
                        <a:lnTo>
                          <a:pt x="0" y="200"/>
                        </a:lnTo>
                        <a:lnTo>
                          <a:pt x="10" y="188"/>
                        </a:lnTo>
                        <a:lnTo>
                          <a:pt x="20" y="177"/>
                        </a:lnTo>
                        <a:lnTo>
                          <a:pt x="30" y="165"/>
                        </a:lnTo>
                        <a:lnTo>
                          <a:pt x="35" y="155"/>
                        </a:lnTo>
                        <a:lnTo>
                          <a:pt x="38" y="141"/>
                        </a:lnTo>
                        <a:lnTo>
                          <a:pt x="40" y="128"/>
                        </a:lnTo>
                        <a:lnTo>
                          <a:pt x="39" y="115"/>
                        </a:lnTo>
                        <a:lnTo>
                          <a:pt x="36" y="104"/>
                        </a:lnTo>
                        <a:lnTo>
                          <a:pt x="28" y="94"/>
                        </a:lnTo>
                        <a:lnTo>
                          <a:pt x="19" y="82"/>
                        </a:lnTo>
                        <a:lnTo>
                          <a:pt x="11" y="70"/>
                        </a:lnTo>
                        <a:lnTo>
                          <a:pt x="6" y="58"/>
                        </a:lnTo>
                        <a:lnTo>
                          <a:pt x="6" y="43"/>
                        </a:lnTo>
                        <a:lnTo>
                          <a:pt x="7" y="38"/>
                        </a:lnTo>
                        <a:lnTo>
                          <a:pt x="10" y="34"/>
                        </a:lnTo>
                        <a:lnTo>
                          <a:pt x="14" y="30"/>
                        </a:lnTo>
                        <a:lnTo>
                          <a:pt x="18" y="26"/>
                        </a:lnTo>
                        <a:lnTo>
                          <a:pt x="23" y="24"/>
                        </a:lnTo>
                        <a:lnTo>
                          <a:pt x="39" y="16"/>
                        </a:lnTo>
                        <a:lnTo>
                          <a:pt x="56" y="8"/>
                        </a:lnTo>
                        <a:lnTo>
                          <a:pt x="73" y="2"/>
                        </a:lnTo>
                        <a:lnTo>
                          <a:pt x="9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2" name="Freeform 112">
                    <a:extLst>
                      <a:ext uri="{FF2B5EF4-FFF2-40B4-BE49-F238E27FC236}">
                        <a16:creationId xmlns:a16="http://schemas.microsoft.com/office/drawing/2014/main" id="{0761D24F-983A-BB31-5817-1553286B09DC}"/>
                      </a:ext>
                    </a:extLst>
                  </p:cNvPr>
                  <p:cNvSpPr>
                    <a:spLocks/>
                  </p:cNvSpPr>
                  <p:nvPr/>
                </p:nvSpPr>
                <p:spPr bwMode="auto">
                  <a:xfrm>
                    <a:off x="1137710" y="1444769"/>
                    <a:ext cx="45877" cy="54853"/>
                  </a:xfrm>
                  <a:custGeom>
                    <a:avLst/>
                    <a:gdLst>
                      <a:gd name="T0" fmla="*/ 90 w 92"/>
                      <a:gd name="T1" fmla="*/ 0 h 110"/>
                      <a:gd name="T2" fmla="*/ 91 w 92"/>
                      <a:gd name="T3" fmla="*/ 0 h 110"/>
                      <a:gd name="T4" fmla="*/ 92 w 92"/>
                      <a:gd name="T5" fmla="*/ 1 h 110"/>
                      <a:gd name="T6" fmla="*/ 92 w 92"/>
                      <a:gd name="T7" fmla="*/ 2 h 110"/>
                      <a:gd name="T8" fmla="*/ 91 w 92"/>
                      <a:gd name="T9" fmla="*/ 4 h 110"/>
                      <a:gd name="T10" fmla="*/ 74 w 92"/>
                      <a:gd name="T11" fmla="*/ 10 h 110"/>
                      <a:gd name="T12" fmla="*/ 61 w 92"/>
                      <a:gd name="T13" fmla="*/ 18 h 110"/>
                      <a:gd name="T14" fmla="*/ 49 w 92"/>
                      <a:gd name="T15" fmla="*/ 32 h 110"/>
                      <a:gd name="T16" fmla="*/ 39 w 92"/>
                      <a:gd name="T17" fmla="*/ 46 h 110"/>
                      <a:gd name="T18" fmla="*/ 30 w 92"/>
                      <a:gd name="T19" fmla="*/ 62 h 110"/>
                      <a:gd name="T20" fmla="*/ 26 w 92"/>
                      <a:gd name="T21" fmla="*/ 73 h 110"/>
                      <a:gd name="T22" fmla="*/ 22 w 92"/>
                      <a:gd name="T23" fmla="*/ 83 h 110"/>
                      <a:gd name="T24" fmla="*/ 18 w 92"/>
                      <a:gd name="T25" fmla="*/ 94 h 110"/>
                      <a:gd name="T26" fmla="*/ 12 w 92"/>
                      <a:gd name="T27" fmla="*/ 103 h 110"/>
                      <a:gd name="T28" fmla="*/ 2 w 92"/>
                      <a:gd name="T29" fmla="*/ 110 h 110"/>
                      <a:gd name="T30" fmla="*/ 1 w 92"/>
                      <a:gd name="T31" fmla="*/ 110 h 110"/>
                      <a:gd name="T32" fmla="*/ 0 w 92"/>
                      <a:gd name="T33" fmla="*/ 108 h 110"/>
                      <a:gd name="T34" fmla="*/ 0 w 92"/>
                      <a:gd name="T35" fmla="*/ 107 h 110"/>
                      <a:gd name="T36" fmla="*/ 0 w 92"/>
                      <a:gd name="T37" fmla="*/ 106 h 110"/>
                      <a:gd name="T38" fmla="*/ 9 w 92"/>
                      <a:gd name="T39" fmla="*/ 100 h 110"/>
                      <a:gd name="T40" fmla="*/ 14 w 92"/>
                      <a:gd name="T41" fmla="*/ 91 h 110"/>
                      <a:gd name="T42" fmla="*/ 18 w 92"/>
                      <a:gd name="T43" fmla="*/ 82 h 110"/>
                      <a:gd name="T44" fmla="*/ 22 w 92"/>
                      <a:gd name="T45" fmla="*/ 73 h 110"/>
                      <a:gd name="T46" fmla="*/ 30 w 92"/>
                      <a:gd name="T47" fmla="*/ 55 h 110"/>
                      <a:gd name="T48" fmla="*/ 39 w 92"/>
                      <a:gd name="T49" fmla="*/ 39 h 110"/>
                      <a:gd name="T50" fmla="*/ 50 w 92"/>
                      <a:gd name="T51" fmla="*/ 25 h 110"/>
                      <a:gd name="T52" fmla="*/ 62 w 92"/>
                      <a:gd name="T53" fmla="*/ 12 h 110"/>
                      <a:gd name="T54" fmla="*/ 75 w 92"/>
                      <a:gd name="T55" fmla="*/ 4 h 110"/>
                      <a:gd name="T56" fmla="*/ 90 w 92"/>
                      <a:gd name="T5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 h="110">
                        <a:moveTo>
                          <a:pt x="90" y="0"/>
                        </a:moveTo>
                        <a:lnTo>
                          <a:pt x="91" y="0"/>
                        </a:lnTo>
                        <a:lnTo>
                          <a:pt x="92" y="1"/>
                        </a:lnTo>
                        <a:lnTo>
                          <a:pt x="92" y="2"/>
                        </a:lnTo>
                        <a:lnTo>
                          <a:pt x="91" y="4"/>
                        </a:lnTo>
                        <a:lnTo>
                          <a:pt x="74" y="10"/>
                        </a:lnTo>
                        <a:lnTo>
                          <a:pt x="61" y="18"/>
                        </a:lnTo>
                        <a:lnTo>
                          <a:pt x="49" y="32"/>
                        </a:lnTo>
                        <a:lnTo>
                          <a:pt x="39" y="46"/>
                        </a:lnTo>
                        <a:lnTo>
                          <a:pt x="30" y="62"/>
                        </a:lnTo>
                        <a:lnTo>
                          <a:pt x="26" y="73"/>
                        </a:lnTo>
                        <a:lnTo>
                          <a:pt x="22" y="83"/>
                        </a:lnTo>
                        <a:lnTo>
                          <a:pt x="18" y="94"/>
                        </a:lnTo>
                        <a:lnTo>
                          <a:pt x="12" y="103"/>
                        </a:lnTo>
                        <a:lnTo>
                          <a:pt x="2" y="110"/>
                        </a:lnTo>
                        <a:lnTo>
                          <a:pt x="1" y="110"/>
                        </a:lnTo>
                        <a:lnTo>
                          <a:pt x="0" y="108"/>
                        </a:lnTo>
                        <a:lnTo>
                          <a:pt x="0" y="107"/>
                        </a:lnTo>
                        <a:lnTo>
                          <a:pt x="0" y="106"/>
                        </a:lnTo>
                        <a:lnTo>
                          <a:pt x="9" y="100"/>
                        </a:lnTo>
                        <a:lnTo>
                          <a:pt x="14" y="91"/>
                        </a:lnTo>
                        <a:lnTo>
                          <a:pt x="18" y="82"/>
                        </a:lnTo>
                        <a:lnTo>
                          <a:pt x="22" y="73"/>
                        </a:lnTo>
                        <a:lnTo>
                          <a:pt x="30" y="55"/>
                        </a:lnTo>
                        <a:lnTo>
                          <a:pt x="39" y="39"/>
                        </a:lnTo>
                        <a:lnTo>
                          <a:pt x="50" y="25"/>
                        </a:lnTo>
                        <a:lnTo>
                          <a:pt x="62" y="12"/>
                        </a:lnTo>
                        <a:lnTo>
                          <a:pt x="75" y="4"/>
                        </a:lnTo>
                        <a:lnTo>
                          <a:pt x="9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3" name="Freeform 113">
                    <a:extLst>
                      <a:ext uri="{FF2B5EF4-FFF2-40B4-BE49-F238E27FC236}">
                        <a16:creationId xmlns:a16="http://schemas.microsoft.com/office/drawing/2014/main" id="{93036AF7-9D71-41CE-4295-2E47E2B9A990}"/>
                      </a:ext>
                    </a:extLst>
                  </p:cNvPr>
                  <p:cNvSpPr>
                    <a:spLocks/>
                  </p:cNvSpPr>
                  <p:nvPr/>
                </p:nvSpPr>
                <p:spPr bwMode="auto">
                  <a:xfrm>
                    <a:off x="919794" y="1684127"/>
                    <a:ext cx="147106" cy="72306"/>
                  </a:xfrm>
                  <a:custGeom>
                    <a:avLst/>
                    <a:gdLst>
                      <a:gd name="T0" fmla="*/ 197 w 295"/>
                      <a:gd name="T1" fmla="*/ 0 h 145"/>
                      <a:gd name="T2" fmla="*/ 217 w 295"/>
                      <a:gd name="T3" fmla="*/ 2 h 145"/>
                      <a:gd name="T4" fmla="*/ 235 w 295"/>
                      <a:gd name="T5" fmla="*/ 3 h 145"/>
                      <a:gd name="T6" fmla="*/ 254 w 295"/>
                      <a:gd name="T7" fmla="*/ 7 h 145"/>
                      <a:gd name="T8" fmla="*/ 271 w 295"/>
                      <a:gd name="T9" fmla="*/ 12 h 145"/>
                      <a:gd name="T10" fmla="*/ 282 w 295"/>
                      <a:gd name="T11" fmla="*/ 20 h 145"/>
                      <a:gd name="T12" fmla="*/ 291 w 295"/>
                      <a:gd name="T13" fmla="*/ 31 h 145"/>
                      <a:gd name="T14" fmla="*/ 295 w 295"/>
                      <a:gd name="T15" fmla="*/ 43 h 145"/>
                      <a:gd name="T16" fmla="*/ 291 w 295"/>
                      <a:gd name="T17" fmla="*/ 56 h 145"/>
                      <a:gd name="T18" fmla="*/ 284 w 295"/>
                      <a:gd name="T19" fmla="*/ 67 h 145"/>
                      <a:gd name="T20" fmla="*/ 276 w 295"/>
                      <a:gd name="T21" fmla="*/ 79 h 145"/>
                      <a:gd name="T22" fmla="*/ 269 w 295"/>
                      <a:gd name="T23" fmla="*/ 89 h 145"/>
                      <a:gd name="T24" fmla="*/ 251 w 295"/>
                      <a:gd name="T25" fmla="*/ 117 h 145"/>
                      <a:gd name="T26" fmla="*/ 243 w 295"/>
                      <a:gd name="T27" fmla="*/ 130 h 145"/>
                      <a:gd name="T28" fmla="*/ 237 w 295"/>
                      <a:gd name="T29" fmla="*/ 145 h 145"/>
                      <a:gd name="T30" fmla="*/ 235 w 295"/>
                      <a:gd name="T31" fmla="*/ 145 h 145"/>
                      <a:gd name="T32" fmla="*/ 234 w 295"/>
                      <a:gd name="T33" fmla="*/ 145 h 145"/>
                      <a:gd name="T34" fmla="*/ 234 w 295"/>
                      <a:gd name="T35" fmla="*/ 143 h 145"/>
                      <a:gd name="T36" fmla="*/ 234 w 295"/>
                      <a:gd name="T37" fmla="*/ 142 h 145"/>
                      <a:gd name="T38" fmla="*/ 241 w 295"/>
                      <a:gd name="T39" fmla="*/ 129 h 145"/>
                      <a:gd name="T40" fmla="*/ 247 w 295"/>
                      <a:gd name="T41" fmla="*/ 116 h 145"/>
                      <a:gd name="T42" fmla="*/ 265 w 295"/>
                      <a:gd name="T43" fmla="*/ 88 h 145"/>
                      <a:gd name="T44" fmla="*/ 283 w 295"/>
                      <a:gd name="T45" fmla="*/ 60 h 145"/>
                      <a:gd name="T46" fmla="*/ 288 w 295"/>
                      <a:gd name="T47" fmla="*/ 48 h 145"/>
                      <a:gd name="T48" fmla="*/ 288 w 295"/>
                      <a:gd name="T49" fmla="*/ 38 h 145"/>
                      <a:gd name="T50" fmla="*/ 282 w 295"/>
                      <a:gd name="T51" fmla="*/ 26 h 145"/>
                      <a:gd name="T52" fmla="*/ 270 w 295"/>
                      <a:gd name="T53" fmla="*/ 18 h 145"/>
                      <a:gd name="T54" fmla="*/ 258 w 295"/>
                      <a:gd name="T55" fmla="*/ 12 h 145"/>
                      <a:gd name="T56" fmla="*/ 243 w 295"/>
                      <a:gd name="T57" fmla="*/ 10 h 145"/>
                      <a:gd name="T58" fmla="*/ 229 w 295"/>
                      <a:gd name="T59" fmla="*/ 7 h 145"/>
                      <a:gd name="T60" fmla="*/ 210 w 295"/>
                      <a:gd name="T61" fmla="*/ 6 h 145"/>
                      <a:gd name="T62" fmla="*/ 193 w 295"/>
                      <a:gd name="T63" fmla="*/ 4 h 145"/>
                      <a:gd name="T64" fmla="*/ 174 w 295"/>
                      <a:gd name="T65" fmla="*/ 7 h 145"/>
                      <a:gd name="T66" fmla="*/ 157 w 295"/>
                      <a:gd name="T67" fmla="*/ 14 h 145"/>
                      <a:gd name="T68" fmla="*/ 140 w 295"/>
                      <a:gd name="T69" fmla="*/ 24 h 145"/>
                      <a:gd name="T70" fmla="*/ 123 w 295"/>
                      <a:gd name="T71" fmla="*/ 35 h 145"/>
                      <a:gd name="T72" fmla="*/ 104 w 295"/>
                      <a:gd name="T73" fmla="*/ 44 h 145"/>
                      <a:gd name="T74" fmla="*/ 84 w 295"/>
                      <a:gd name="T75" fmla="*/ 49 h 145"/>
                      <a:gd name="T76" fmla="*/ 65 w 295"/>
                      <a:gd name="T77" fmla="*/ 49 h 145"/>
                      <a:gd name="T78" fmla="*/ 51 w 295"/>
                      <a:gd name="T79" fmla="*/ 45 h 145"/>
                      <a:gd name="T80" fmla="*/ 35 w 295"/>
                      <a:gd name="T81" fmla="*/ 40 h 145"/>
                      <a:gd name="T82" fmla="*/ 21 w 295"/>
                      <a:gd name="T83" fmla="*/ 35 h 145"/>
                      <a:gd name="T84" fmla="*/ 9 w 295"/>
                      <a:gd name="T85" fmla="*/ 26 h 145"/>
                      <a:gd name="T86" fmla="*/ 0 w 295"/>
                      <a:gd name="T87" fmla="*/ 15 h 145"/>
                      <a:gd name="T88" fmla="*/ 0 w 295"/>
                      <a:gd name="T89" fmla="*/ 14 h 145"/>
                      <a:gd name="T90" fmla="*/ 1 w 295"/>
                      <a:gd name="T91" fmla="*/ 12 h 145"/>
                      <a:gd name="T92" fmla="*/ 2 w 295"/>
                      <a:gd name="T93" fmla="*/ 12 h 145"/>
                      <a:gd name="T94" fmla="*/ 4 w 295"/>
                      <a:gd name="T95" fmla="*/ 14 h 145"/>
                      <a:gd name="T96" fmla="*/ 12 w 295"/>
                      <a:gd name="T97" fmla="*/ 23 h 145"/>
                      <a:gd name="T98" fmla="*/ 22 w 295"/>
                      <a:gd name="T99" fmla="*/ 30 h 145"/>
                      <a:gd name="T100" fmla="*/ 35 w 295"/>
                      <a:gd name="T101" fmla="*/ 35 h 145"/>
                      <a:gd name="T102" fmla="*/ 47 w 295"/>
                      <a:gd name="T103" fmla="*/ 39 h 145"/>
                      <a:gd name="T104" fmla="*/ 66 w 295"/>
                      <a:gd name="T105" fmla="*/ 44 h 145"/>
                      <a:gd name="T106" fmla="*/ 84 w 295"/>
                      <a:gd name="T107" fmla="*/ 45 h 145"/>
                      <a:gd name="T108" fmla="*/ 103 w 295"/>
                      <a:gd name="T109" fmla="*/ 39 h 145"/>
                      <a:gd name="T110" fmla="*/ 122 w 295"/>
                      <a:gd name="T111" fmla="*/ 30 h 145"/>
                      <a:gd name="T112" fmla="*/ 140 w 295"/>
                      <a:gd name="T113" fmla="*/ 19 h 145"/>
                      <a:gd name="T114" fmla="*/ 159 w 295"/>
                      <a:gd name="T115" fmla="*/ 8 h 145"/>
                      <a:gd name="T116" fmla="*/ 177 w 295"/>
                      <a:gd name="T117" fmla="*/ 3 h 145"/>
                      <a:gd name="T118" fmla="*/ 197 w 295"/>
                      <a:gd name="T11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 h="145">
                        <a:moveTo>
                          <a:pt x="197" y="0"/>
                        </a:moveTo>
                        <a:lnTo>
                          <a:pt x="217" y="2"/>
                        </a:lnTo>
                        <a:lnTo>
                          <a:pt x="235" y="3"/>
                        </a:lnTo>
                        <a:lnTo>
                          <a:pt x="254" y="7"/>
                        </a:lnTo>
                        <a:lnTo>
                          <a:pt x="271" y="12"/>
                        </a:lnTo>
                        <a:lnTo>
                          <a:pt x="282" y="20"/>
                        </a:lnTo>
                        <a:lnTo>
                          <a:pt x="291" y="31"/>
                        </a:lnTo>
                        <a:lnTo>
                          <a:pt x="295" y="43"/>
                        </a:lnTo>
                        <a:lnTo>
                          <a:pt x="291" y="56"/>
                        </a:lnTo>
                        <a:lnTo>
                          <a:pt x="284" y="67"/>
                        </a:lnTo>
                        <a:lnTo>
                          <a:pt x="276" y="79"/>
                        </a:lnTo>
                        <a:lnTo>
                          <a:pt x="269" y="89"/>
                        </a:lnTo>
                        <a:lnTo>
                          <a:pt x="251" y="117"/>
                        </a:lnTo>
                        <a:lnTo>
                          <a:pt x="243" y="130"/>
                        </a:lnTo>
                        <a:lnTo>
                          <a:pt x="237" y="145"/>
                        </a:lnTo>
                        <a:lnTo>
                          <a:pt x="235" y="145"/>
                        </a:lnTo>
                        <a:lnTo>
                          <a:pt x="234" y="145"/>
                        </a:lnTo>
                        <a:lnTo>
                          <a:pt x="234" y="143"/>
                        </a:lnTo>
                        <a:lnTo>
                          <a:pt x="234" y="142"/>
                        </a:lnTo>
                        <a:lnTo>
                          <a:pt x="241" y="129"/>
                        </a:lnTo>
                        <a:lnTo>
                          <a:pt x="247" y="116"/>
                        </a:lnTo>
                        <a:lnTo>
                          <a:pt x="265" y="88"/>
                        </a:lnTo>
                        <a:lnTo>
                          <a:pt x="283" y="60"/>
                        </a:lnTo>
                        <a:lnTo>
                          <a:pt x="288" y="48"/>
                        </a:lnTo>
                        <a:lnTo>
                          <a:pt x="288" y="38"/>
                        </a:lnTo>
                        <a:lnTo>
                          <a:pt x="282" y="26"/>
                        </a:lnTo>
                        <a:lnTo>
                          <a:pt x="270" y="18"/>
                        </a:lnTo>
                        <a:lnTo>
                          <a:pt x="258" y="12"/>
                        </a:lnTo>
                        <a:lnTo>
                          <a:pt x="243" y="10"/>
                        </a:lnTo>
                        <a:lnTo>
                          <a:pt x="229" y="7"/>
                        </a:lnTo>
                        <a:lnTo>
                          <a:pt x="210" y="6"/>
                        </a:lnTo>
                        <a:lnTo>
                          <a:pt x="193" y="4"/>
                        </a:lnTo>
                        <a:lnTo>
                          <a:pt x="174" y="7"/>
                        </a:lnTo>
                        <a:lnTo>
                          <a:pt x="157" y="14"/>
                        </a:lnTo>
                        <a:lnTo>
                          <a:pt x="140" y="24"/>
                        </a:lnTo>
                        <a:lnTo>
                          <a:pt x="123" y="35"/>
                        </a:lnTo>
                        <a:lnTo>
                          <a:pt x="104" y="44"/>
                        </a:lnTo>
                        <a:lnTo>
                          <a:pt x="84" y="49"/>
                        </a:lnTo>
                        <a:lnTo>
                          <a:pt x="65" y="49"/>
                        </a:lnTo>
                        <a:lnTo>
                          <a:pt x="51" y="45"/>
                        </a:lnTo>
                        <a:lnTo>
                          <a:pt x="35" y="40"/>
                        </a:lnTo>
                        <a:lnTo>
                          <a:pt x="21" y="35"/>
                        </a:lnTo>
                        <a:lnTo>
                          <a:pt x="9" y="26"/>
                        </a:lnTo>
                        <a:lnTo>
                          <a:pt x="0" y="15"/>
                        </a:lnTo>
                        <a:lnTo>
                          <a:pt x="0" y="14"/>
                        </a:lnTo>
                        <a:lnTo>
                          <a:pt x="1" y="12"/>
                        </a:lnTo>
                        <a:lnTo>
                          <a:pt x="2" y="12"/>
                        </a:lnTo>
                        <a:lnTo>
                          <a:pt x="4" y="14"/>
                        </a:lnTo>
                        <a:lnTo>
                          <a:pt x="12" y="23"/>
                        </a:lnTo>
                        <a:lnTo>
                          <a:pt x="22" y="30"/>
                        </a:lnTo>
                        <a:lnTo>
                          <a:pt x="35" y="35"/>
                        </a:lnTo>
                        <a:lnTo>
                          <a:pt x="47" y="39"/>
                        </a:lnTo>
                        <a:lnTo>
                          <a:pt x="66" y="44"/>
                        </a:lnTo>
                        <a:lnTo>
                          <a:pt x="84" y="45"/>
                        </a:lnTo>
                        <a:lnTo>
                          <a:pt x="103" y="39"/>
                        </a:lnTo>
                        <a:lnTo>
                          <a:pt x="122" y="30"/>
                        </a:lnTo>
                        <a:lnTo>
                          <a:pt x="140" y="19"/>
                        </a:lnTo>
                        <a:lnTo>
                          <a:pt x="159" y="8"/>
                        </a:lnTo>
                        <a:lnTo>
                          <a:pt x="177" y="3"/>
                        </a:lnTo>
                        <a:lnTo>
                          <a:pt x="19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4" name="Freeform 114">
                    <a:extLst>
                      <a:ext uri="{FF2B5EF4-FFF2-40B4-BE49-F238E27FC236}">
                        <a16:creationId xmlns:a16="http://schemas.microsoft.com/office/drawing/2014/main" id="{95546573-0F6A-022E-77AA-EDC6979077B5}"/>
                      </a:ext>
                    </a:extLst>
                  </p:cNvPr>
                  <p:cNvSpPr>
                    <a:spLocks/>
                  </p:cNvSpPr>
                  <p:nvPr/>
                </p:nvSpPr>
                <p:spPr bwMode="auto">
                  <a:xfrm>
                    <a:off x="1063409" y="1699086"/>
                    <a:ext cx="45877" cy="5984"/>
                  </a:xfrm>
                  <a:custGeom>
                    <a:avLst/>
                    <a:gdLst>
                      <a:gd name="T0" fmla="*/ 90 w 92"/>
                      <a:gd name="T1" fmla="*/ 0 h 12"/>
                      <a:gd name="T2" fmla="*/ 92 w 92"/>
                      <a:gd name="T3" fmla="*/ 0 h 12"/>
                      <a:gd name="T4" fmla="*/ 92 w 92"/>
                      <a:gd name="T5" fmla="*/ 1 h 12"/>
                      <a:gd name="T6" fmla="*/ 92 w 92"/>
                      <a:gd name="T7" fmla="*/ 2 h 12"/>
                      <a:gd name="T8" fmla="*/ 76 w 92"/>
                      <a:gd name="T9" fmla="*/ 9 h 12"/>
                      <a:gd name="T10" fmla="*/ 60 w 92"/>
                      <a:gd name="T11" fmla="*/ 10 h 12"/>
                      <a:gd name="T12" fmla="*/ 43 w 92"/>
                      <a:gd name="T13" fmla="*/ 12 h 12"/>
                      <a:gd name="T14" fmla="*/ 23 w 92"/>
                      <a:gd name="T15" fmla="*/ 12 h 12"/>
                      <a:gd name="T16" fmla="*/ 4 w 92"/>
                      <a:gd name="T17" fmla="*/ 10 h 12"/>
                      <a:gd name="T18" fmla="*/ 4 w 92"/>
                      <a:gd name="T19" fmla="*/ 10 h 12"/>
                      <a:gd name="T20" fmla="*/ 3 w 92"/>
                      <a:gd name="T21" fmla="*/ 10 h 12"/>
                      <a:gd name="T22" fmla="*/ 3 w 92"/>
                      <a:gd name="T23" fmla="*/ 10 h 12"/>
                      <a:gd name="T24" fmla="*/ 2 w 92"/>
                      <a:gd name="T25" fmla="*/ 9 h 12"/>
                      <a:gd name="T26" fmla="*/ 0 w 92"/>
                      <a:gd name="T27" fmla="*/ 9 h 12"/>
                      <a:gd name="T28" fmla="*/ 0 w 92"/>
                      <a:gd name="T29" fmla="*/ 8 h 12"/>
                      <a:gd name="T30" fmla="*/ 2 w 92"/>
                      <a:gd name="T31" fmla="*/ 6 h 12"/>
                      <a:gd name="T32" fmla="*/ 3 w 92"/>
                      <a:gd name="T33" fmla="*/ 5 h 12"/>
                      <a:gd name="T34" fmla="*/ 4 w 92"/>
                      <a:gd name="T35" fmla="*/ 6 h 12"/>
                      <a:gd name="T36" fmla="*/ 4 w 92"/>
                      <a:gd name="T37" fmla="*/ 6 h 12"/>
                      <a:gd name="T38" fmla="*/ 20 w 92"/>
                      <a:gd name="T39" fmla="*/ 8 h 12"/>
                      <a:gd name="T40" fmla="*/ 39 w 92"/>
                      <a:gd name="T41" fmla="*/ 8 h 12"/>
                      <a:gd name="T42" fmla="*/ 56 w 92"/>
                      <a:gd name="T43" fmla="*/ 6 h 12"/>
                      <a:gd name="T44" fmla="*/ 73 w 92"/>
                      <a:gd name="T45" fmla="*/ 5 h 12"/>
                      <a:gd name="T46" fmla="*/ 89 w 92"/>
                      <a:gd name="T47" fmla="*/ 0 h 12"/>
                      <a:gd name="T48" fmla="*/ 90 w 92"/>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2">
                        <a:moveTo>
                          <a:pt x="90" y="0"/>
                        </a:moveTo>
                        <a:lnTo>
                          <a:pt x="92" y="0"/>
                        </a:lnTo>
                        <a:lnTo>
                          <a:pt x="92" y="1"/>
                        </a:lnTo>
                        <a:lnTo>
                          <a:pt x="92" y="2"/>
                        </a:lnTo>
                        <a:lnTo>
                          <a:pt x="76" y="9"/>
                        </a:lnTo>
                        <a:lnTo>
                          <a:pt x="60" y="10"/>
                        </a:lnTo>
                        <a:lnTo>
                          <a:pt x="43" y="12"/>
                        </a:lnTo>
                        <a:lnTo>
                          <a:pt x="23" y="12"/>
                        </a:lnTo>
                        <a:lnTo>
                          <a:pt x="4" y="10"/>
                        </a:lnTo>
                        <a:lnTo>
                          <a:pt x="4" y="10"/>
                        </a:lnTo>
                        <a:lnTo>
                          <a:pt x="3" y="10"/>
                        </a:lnTo>
                        <a:lnTo>
                          <a:pt x="3" y="10"/>
                        </a:lnTo>
                        <a:lnTo>
                          <a:pt x="2" y="9"/>
                        </a:lnTo>
                        <a:lnTo>
                          <a:pt x="0" y="9"/>
                        </a:lnTo>
                        <a:lnTo>
                          <a:pt x="0" y="8"/>
                        </a:lnTo>
                        <a:lnTo>
                          <a:pt x="2" y="6"/>
                        </a:lnTo>
                        <a:lnTo>
                          <a:pt x="3" y="5"/>
                        </a:lnTo>
                        <a:lnTo>
                          <a:pt x="4" y="6"/>
                        </a:lnTo>
                        <a:lnTo>
                          <a:pt x="4" y="6"/>
                        </a:lnTo>
                        <a:lnTo>
                          <a:pt x="20" y="8"/>
                        </a:lnTo>
                        <a:lnTo>
                          <a:pt x="39" y="8"/>
                        </a:lnTo>
                        <a:lnTo>
                          <a:pt x="56" y="6"/>
                        </a:lnTo>
                        <a:lnTo>
                          <a:pt x="73" y="5"/>
                        </a:lnTo>
                        <a:lnTo>
                          <a:pt x="89" y="0"/>
                        </a:lnTo>
                        <a:lnTo>
                          <a:pt x="9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5" name="Freeform 115">
                    <a:extLst>
                      <a:ext uri="{FF2B5EF4-FFF2-40B4-BE49-F238E27FC236}">
                        <a16:creationId xmlns:a16="http://schemas.microsoft.com/office/drawing/2014/main" id="{59D98D00-451A-F99B-7D03-3440FF14F781}"/>
                      </a:ext>
                    </a:extLst>
                  </p:cNvPr>
                  <p:cNvSpPr>
                    <a:spLocks/>
                  </p:cNvSpPr>
                  <p:nvPr/>
                </p:nvSpPr>
                <p:spPr bwMode="auto">
                  <a:xfrm>
                    <a:off x="1158155" y="1366977"/>
                    <a:ext cx="35405" cy="57346"/>
                  </a:xfrm>
                  <a:custGeom>
                    <a:avLst/>
                    <a:gdLst>
                      <a:gd name="T0" fmla="*/ 20 w 71"/>
                      <a:gd name="T1" fmla="*/ 0 h 115"/>
                      <a:gd name="T2" fmla="*/ 30 w 71"/>
                      <a:gd name="T3" fmla="*/ 3 h 115"/>
                      <a:gd name="T4" fmla="*/ 39 w 71"/>
                      <a:gd name="T5" fmla="*/ 10 h 115"/>
                      <a:gd name="T6" fmla="*/ 47 w 71"/>
                      <a:gd name="T7" fmla="*/ 17 h 115"/>
                      <a:gd name="T8" fmla="*/ 54 w 71"/>
                      <a:gd name="T9" fmla="*/ 25 h 115"/>
                      <a:gd name="T10" fmla="*/ 59 w 71"/>
                      <a:gd name="T11" fmla="*/ 38 h 115"/>
                      <a:gd name="T12" fmla="*/ 62 w 71"/>
                      <a:gd name="T13" fmla="*/ 51 h 115"/>
                      <a:gd name="T14" fmla="*/ 63 w 71"/>
                      <a:gd name="T15" fmla="*/ 66 h 115"/>
                      <a:gd name="T16" fmla="*/ 71 w 71"/>
                      <a:gd name="T17" fmla="*/ 112 h 115"/>
                      <a:gd name="T18" fmla="*/ 71 w 71"/>
                      <a:gd name="T19" fmla="*/ 113 h 115"/>
                      <a:gd name="T20" fmla="*/ 70 w 71"/>
                      <a:gd name="T21" fmla="*/ 115 h 115"/>
                      <a:gd name="T22" fmla="*/ 69 w 71"/>
                      <a:gd name="T23" fmla="*/ 115 h 115"/>
                      <a:gd name="T24" fmla="*/ 67 w 71"/>
                      <a:gd name="T25" fmla="*/ 113 h 115"/>
                      <a:gd name="T26" fmla="*/ 57 w 71"/>
                      <a:gd name="T27" fmla="*/ 46 h 115"/>
                      <a:gd name="T28" fmla="*/ 51 w 71"/>
                      <a:gd name="T29" fmla="*/ 30 h 115"/>
                      <a:gd name="T30" fmla="*/ 41 w 71"/>
                      <a:gd name="T31" fmla="*/ 15 h 115"/>
                      <a:gd name="T32" fmla="*/ 32 w 71"/>
                      <a:gd name="T33" fmla="*/ 10 h 115"/>
                      <a:gd name="T34" fmla="*/ 22 w 71"/>
                      <a:gd name="T35" fmla="*/ 5 h 115"/>
                      <a:gd name="T36" fmla="*/ 12 w 71"/>
                      <a:gd name="T37" fmla="*/ 3 h 115"/>
                      <a:gd name="T38" fmla="*/ 2 w 71"/>
                      <a:gd name="T39" fmla="*/ 7 h 115"/>
                      <a:gd name="T40" fmla="*/ 1 w 71"/>
                      <a:gd name="T41" fmla="*/ 7 h 115"/>
                      <a:gd name="T42" fmla="*/ 0 w 71"/>
                      <a:gd name="T43" fmla="*/ 7 h 115"/>
                      <a:gd name="T44" fmla="*/ 0 w 71"/>
                      <a:gd name="T45" fmla="*/ 6 h 115"/>
                      <a:gd name="T46" fmla="*/ 0 w 71"/>
                      <a:gd name="T47" fmla="*/ 5 h 115"/>
                      <a:gd name="T48" fmla="*/ 1 w 71"/>
                      <a:gd name="T49" fmla="*/ 3 h 115"/>
                      <a:gd name="T50" fmla="*/ 2 w 71"/>
                      <a:gd name="T51" fmla="*/ 3 h 115"/>
                      <a:gd name="T52" fmla="*/ 2 w 71"/>
                      <a:gd name="T53" fmla="*/ 3 h 115"/>
                      <a:gd name="T54" fmla="*/ 9 w 71"/>
                      <a:gd name="T55" fmla="*/ 0 h 115"/>
                      <a:gd name="T56" fmla="*/ 20 w 71"/>
                      <a:gd name="T5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115">
                        <a:moveTo>
                          <a:pt x="20" y="0"/>
                        </a:moveTo>
                        <a:lnTo>
                          <a:pt x="30" y="3"/>
                        </a:lnTo>
                        <a:lnTo>
                          <a:pt x="39" y="10"/>
                        </a:lnTo>
                        <a:lnTo>
                          <a:pt x="47" y="17"/>
                        </a:lnTo>
                        <a:lnTo>
                          <a:pt x="54" y="25"/>
                        </a:lnTo>
                        <a:lnTo>
                          <a:pt x="59" y="38"/>
                        </a:lnTo>
                        <a:lnTo>
                          <a:pt x="62" y="51"/>
                        </a:lnTo>
                        <a:lnTo>
                          <a:pt x="63" y="66"/>
                        </a:lnTo>
                        <a:lnTo>
                          <a:pt x="71" y="112"/>
                        </a:lnTo>
                        <a:lnTo>
                          <a:pt x="71" y="113"/>
                        </a:lnTo>
                        <a:lnTo>
                          <a:pt x="70" y="115"/>
                        </a:lnTo>
                        <a:lnTo>
                          <a:pt x="69" y="115"/>
                        </a:lnTo>
                        <a:lnTo>
                          <a:pt x="67" y="113"/>
                        </a:lnTo>
                        <a:lnTo>
                          <a:pt x="57" y="46"/>
                        </a:lnTo>
                        <a:lnTo>
                          <a:pt x="51" y="30"/>
                        </a:lnTo>
                        <a:lnTo>
                          <a:pt x="41" y="15"/>
                        </a:lnTo>
                        <a:lnTo>
                          <a:pt x="32" y="10"/>
                        </a:lnTo>
                        <a:lnTo>
                          <a:pt x="22" y="5"/>
                        </a:lnTo>
                        <a:lnTo>
                          <a:pt x="12" y="3"/>
                        </a:lnTo>
                        <a:lnTo>
                          <a:pt x="2" y="7"/>
                        </a:lnTo>
                        <a:lnTo>
                          <a:pt x="1" y="7"/>
                        </a:lnTo>
                        <a:lnTo>
                          <a:pt x="0" y="7"/>
                        </a:lnTo>
                        <a:lnTo>
                          <a:pt x="0" y="6"/>
                        </a:lnTo>
                        <a:lnTo>
                          <a:pt x="0" y="5"/>
                        </a:lnTo>
                        <a:lnTo>
                          <a:pt x="1" y="3"/>
                        </a:lnTo>
                        <a:lnTo>
                          <a:pt x="2" y="3"/>
                        </a:lnTo>
                        <a:lnTo>
                          <a:pt x="2" y="3"/>
                        </a:lnTo>
                        <a:lnTo>
                          <a:pt x="9" y="0"/>
                        </a:lnTo>
                        <a:lnTo>
                          <a:pt x="2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6" name="Freeform 117">
                    <a:extLst>
                      <a:ext uri="{FF2B5EF4-FFF2-40B4-BE49-F238E27FC236}">
                        <a16:creationId xmlns:a16="http://schemas.microsoft.com/office/drawing/2014/main" id="{81E864B1-64F6-75EA-4CE6-ABD9F62E92C4}"/>
                      </a:ext>
                    </a:extLst>
                  </p:cNvPr>
                  <p:cNvSpPr>
                    <a:spLocks/>
                  </p:cNvSpPr>
                  <p:nvPr/>
                </p:nvSpPr>
                <p:spPr bwMode="auto">
                  <a:xfrm>
                    <a:off x="1083854" y="1422329"/>
                    <a:ext cx="16955" cy="32912"/>
                  </a:xfrm>
                  <a:custGeom>
                    <a:avLst/>
                    <a:gdLst>
                      <a:gd name="T0" fmla="*/ 2 w 34"/>
                      <a:gd name="T1" fmla="*/ 0 h 66"/>
                      <a:gd name="T2" fmla="*/ 3 w 34"/>
                      <a:gd name="T3" fmla="*/ 0 h 66"/>
                      <a:gd name="T4" fmla="*/ 4 w 34"/>
                      <a:gd name="T5" fmla="*/ 1 h 66"/>
                      <a:gd name="T6" fmla="*/ 7 w 34"/>
                      <a:gd name="T7" fmla="*/ 9 h 66"/>
                      <a:gd name="T8" fmla="*/ 14 w 34"/>
                      <a:gd name="T9" fmla="*/ 18 h 66"/>
                      <a:gd name="T10" fmla="*/ 22 w 34"/>
                      <a:gd name="T11" fmla="*/ 29 h 66"/>
                      <a:gd name="T12" fmla="*/ 28 w 34"/>
                      <a:gd name="T13" fmla="*/ 39 h 66"/>
                      <a:gd name="T14" fmla="*/ 32 w 34"/>
                      <a:gd name="T15" fmla="*/ 49 h 66"/>
                      <a:gd name="T16" fmla="*/ 34 w 34"/>
                      <a:gd name="T17" fmla="*/ 58 h 66"/>
                      <a:gd name="T18" fmla="*/ 27 w 34"/>
                      <a:gd name="T19" fmla="*/ 66 h 66"/>
                      <a:gd name="T20" fmla="*/ 26 w 34"/>
                      <a:gd name="T21" fmla="*/ 66 h 66"/>
                      <a:gd name="T22" fmla="*/ 24 w 34"/>
                      <a:gd name="T23" fmla="*/ 65 h 66"/>
                      <a:gd name="T24" fmla="*/ 24 w 34"/>
                      <a:gd name="T25" fmla="*/ 63 h 66"/>
                      <a:gd name="T26" fmla="*/ 26 w 34"/>
                      <a:gd name="T27" fmla="*/ 62 h 66"/>
                      <a:gd name="T28" fmla="*/ 28 w 34"/>
                      <a:gd name="T29" fmla="*/ 57 h 66"/>
                      <a:gd name="T30" fmla="*/ 27 w 34"/>
                      <a:gd name="T31" fmla="*/ 47 h 66"/>
                      <a:gd name="T32" fmla="*/ 23 w 34"/>
                      <a:gd name="T33" fmla="*/ 38 h 66"/>
                      <a:gd name="T34" fmla="*/ 16 w 34"/>
                      <a:gd name="T35" fmla="*/ 28 h 66"/>
                      <a:gd name="T36" fmla="*/ 8 w 34"/>
                      <a:gd name="T37" fmla="*/ 18 h 66"/>
                      <a:gd name="T38" fmla="*/ 3 w 34"/>
                      <a:gd name="T39" fmla="*/ 9 h 66"/>
                      <a:gd name="T40" fmla="*/ 0 w 34"/>
                      <a:gd name="T41" fmla="*/ 2 h 66"/>
                      <a:gd name="T42" fmla="*/ 0 w 34"/>
                      <a:gd name="T43" fmla="*/ 1 h 66"/>
                      <a:gd name="T44" fmla="*/ 2 w 34"/>
                      <a:gd name="T45" fmla="*/ 0 h 66"/>
                      <a:gd name="T46" fmla="*/ 2 w 34"/>
                      <a:gd name="T4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66">
                        <a:moveTo>
                          <a:pt x="2" y="0"/>
                        </a:moveTo>
                        <a:lnTo>
                          <a:pt x="3" y="0"/>
                        </a:lnTo>
                        <a:lnTo>
                          <a:pt x="4" y="1"/>
                        </a:lnTo>
                        <a:lnTo>
                          <a:pt x="7" y="9"/>
                        </a:lnTo>
                        <a:lnTo>
                          <a:pt x="14" y="18"/>
                        </a:lnTo>
                        <a:lnTo>
                          <a:pt x="22" y="29"/>
                        </a:lnTo>
                        <a:lnTo>
                          <a:pt x="28" y="39"/>
                        </a:lnTo>
                        <a:lnTo>
                          <a:pt x="32" y="49"/>
                        </a:lnTo>
                        <a:lnTo>
                          <a:pt x="34" y="58"/>
                        </a:lnTo>
                        <a:lnTo>
                          <a:pt x="27" y="66"/>
                        </a:lnTo>
                        <a:lnTo>
                          <a:pt x="26" y="66"/>
                        </a:lnTo>
                        <a:lnTo>
                          <a:pt x="24" y="65"/>
                        </a:lnTo>
                        <a:lnTo>
                          <a:pt x="24" y="63"/>
                        </a:lnTo>
                        <a:lnTo>
                          <a:pt x="26" y="62"/>
                        </a:lnTo>
                        <a:lnTo>
                          <a:pt x="28" y="57"/>
                        </a:lnTo>
                        <a:lnTo>
                          <a:pt x="27" y="47"/>
                        </a:lnTo>
                        <a:lnTo>
                          <a:pt x="23" y="38"/>
                        </a:lnTo>
                        <a:lnTo>
                          <a:pt x="16" y="28"/>
                        </a:lnTo>
                        <a:lnTo>
                          <a:pt x="8" y="18"/>
                        </a:lnTo>
                        <a:lnTo>
                          <a:pt x="3" y="9"/>
                        </a:lnTo>
                        <a:lnTo>
                          <a:pt x="0" y="2"/>
                        </a:lnTo>
                        <a:lnTo>
                          <a:pt x="0" y="1"/>
                        </a:lnTo>
                        <a:lnTo>
                          <a:pt x="2"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7" name="Freeform 118">
                    <a:extLst>
                      <a:ext uri="{FF2B5EF4-FFF2-40B4-BE49-F238E27FC236}">
                        <a16:creationId xmlns:a16="http://schemas.microsoft.com/office/drawing/2014/main" id="{4FB2317D-6BD9-3D16-D293-9809C1B2266F}"/>
                      </a:ext>
                    </a:extLst>
                  </p:cNvPr>
                  <p:cNvSpPr>
                    <a:spLocks/>
                  </p:cNvSpPr>
                  <p:nvPr/>
                </p:nvSpPr>
                <p:spPr bwMode="auto">
                  <a:xfrm>
                    <a:off x="1068895" y="1449257"/>
                    <a:ext cx="50365" cy="222404"/>
                  </a:xfrm>
                  <a:custGeom>
                    <a:avLst/>
                    <a:gdLst>
                      <a:gd name="T0" fmla="*/ 101 w 101"/>
                      <a:gd name="T1" fmla="*/ 0 h 446"/>
                      <a:gd name="T2" fmla="*/ 101 w 101"/>
                      <a:gd name="T3" fmla="*/ 3 h 446"/>
                      <a:gd name="T4" fmla="*/ 87 w 101"/>
                      <a:gd name="T5" fmla="*/ 7 h 446"/>
                      <a:gd name="T6" fmla="*/ 62 w 101"/>
                      <a:gd name="T7" fmla="*/ 11 h 446"/>
                      <a:gd name="T8" fmla="*/ 42 w 101"/>
                      <a:gd name="T9" fmla="*/ 25 h 446"/>
                      <a:gd name="T10" fmla="*/ 32 w 101"/>
                      <a:gd name="T11" fmla="*/ 52 h 446"/>
                      <a:gd name="T12" fmla="*/ 29 w 101"/>
                      <a:gd name="T13" fmla="*/ 81 h 446"/>
                      <a:gd name="T14" fmla="*/ 20 w 101"/>
                      <a:gd name="T15" fmla="*/ 107 h 446"/>
                      <a:gd name="T16" fmla="*/ 8 w 101"/>
                      <a:gd name="T17" fmla="*/ 134 h 446"/>
                      <a:gd name="T18" fmla="*/ 5 w 101"/>
                      <a:gd name="T19" fmla="*/ 179 h 446"/>
                      <a:gd name="T20" fmla="*/ 16 w 101"/>
                      <a:gd name="T21" fmla="*/ 223 h 446"/>
                      <a:gd name="T22" fmla="*/ 26 w 101"/>
                      <a:gd name="T23" fmla="*/ 264 h 446"/>
                      <a:gd name="T24" fmla="*/ 22 w 101"/>
                      <a:gd name="T25" fmla="*/ 332 h 446"/>
                      <a:gd name="T26" fmla="*/ 25 w 101"/>
                      <a:gd name="T27" fmla="*/ 408 h 446"/>
                      <a:gd name="T28" fmla="*/ 32 w 101"/>
                      <a:gd name="T29" fmla="*/ 429 h 446"/>
                      <a:gd name="T30" fmla="*/ 46 w 101"/>
                      <a:gd name="T31" fmla="*/ 442 h 446"/>
                      <a:gd name="T32" fmla="*/ 60 w 101"/>
                      <a:gd name="T33" fmla="*/ 442 h 446"/>
                      <a:gd name="T34" fmla="*/ 61 w 101"/>
                      <a:gd name="T35" fmla="*/ 445 h 446"/>
                      <a:gd name="T36" fmla="*/ 46 w 101"/>
                      <a:gd name="T37" fmla="*/ 446 h 446"/>
                      <a:gd name="T38" fmla="*/ 29 w 101"/>
                      <a:gd name="T39" fmla="*/ 436 h 446"/>
                      <a:gd name="T40" fmla="*/ 22 w 101"/>
                      <a:gd name="T41" fmla="*/ 412 h 446"/>
                      <a:gd name="T42" fmla="*/ 20 w 101"/>
                      <a:gd name="T43" fmla="*/ 385 h 446"/>
                      <a:gd name="T44" fmla="*/ 20 w 101"/>
                      <a:gd name="T45" fmla="*/ 364 h 446"/>
                      <a:gd name="T46" fmla="*/ 21 w 101"/>
                      <a:gd name="T47" fmla="*/ 298 h 446"/>
                      <a:gd name="T48" fmla="*/ 21 w 101"/>
                      <a:gd name="T49" fmla="*/ 254 h 446"/>
                      <a:gd name="T50" fmla="*/ 9 w 101"/>
                      <a:gd name="T51" fmla="*/ 216 h 446"/>
                      <a:gd name="T52" fmla="*/ 3 w 101"/>
                      <a:gd name="T53" fmla="*/ 181 h 446"/>
                      <a:gd name="T54" fmla="*/ 1 w 101"/>
                      <a:gd name="T55" fmla="*/ 146 h 446"/>
                      <a:gd name="T56" fmla="*/ 12 w 101"/>
                      <a:gd name="T57" fmla="*/ 115 h 446"/>
                      <a:gd name="T58" fmla="*/ 24 w 101"/>
                      <a:gd name="T59" fmla="*/ 85 h 446"/>
                      <a:gd name="T60" fmla="*/ 28 w 101"/>
                      <a:gd name="T61" fmla="*/ 53 h 446"/>
                      <a:gd name="T62" fmla="*/ 34 w 101"/>
                      <a:gd name="T63" fmla="*/ 28 h 446"/>
                      <a:gd name="T64" fmla="*/ 57 w 101"/>
                      <a:gd name="T65" fmla="*/ 9 h 446"/>
                      <a:gd name="T66" fmla="*/ 85 w 101"/>
                      <a:gd name="T67" fmla="*/ 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446">
                        <a:moveTo>
                          <a:pt x="98" y="0"/>
                        </a:moveTo>
                        <a:lnTo>
                          <a:pt x="101" y="0"/>
                        </a:lnTo>
                        <a:lnTo>
                          <a:pt x="101" y="1"/>
                        </a:lnTo>
                        <a:lnTo>
                          <a:pt x="101" y="3"/>
                        </a:lnTo>
                        <a:lnTo>
                          <a:pt x="99" y="4"/>
                        </a:lnTo>
                        <a:lnTo>
                          <a:pt x="87" y="7"/>
                        </a:lnTo>
                        <a:lnTo>
                          <a:pt x="75" y="8"/>
                        </a:lnTo>
                        <a:lnTo>
                          <a:pt x="62" y="11"/>
                        </a:lnTo>
                        <a:lnTo>
                          <a:pt x="52" y="16"/>
                        </a:lnTo>
                        <a:lnTo>
                          <a:pt x="42" y="25"/>
                        </a:lnTo>
                        <a:lnTo>
                          <a:pt x="36" y="37"/>
                        </a:lnTo>
                        <a:lnTo>
                          <a:pt x="32" y="52"/>
                        </a:lnTo>
                        <a:lnTo>
                          <a:pt x="30" y="66"/>
                        </a:lnTo>
                        <a:lnTo>
                          <a:pt x="29" y="81"/>
                        </a:lnTo>
                        <a:lnTo>
                          <a:pt x="25" y="94"/>
                        </a:lnTo>
                        <a:lnTo>
                          <a:pt x="20" y="107"/>
                        </a:lnTo>
                        <a:lnTo>
                          <a:pt x="13" y="121"/>
                        </a:lnTo>
                        <a:lnTo>
                          <a:pt x="8" y="134"/>
                        </a:lnTo>
                        <a:lnTo>
                          <a:pt x="5" y="156"/>
                        </a:lnTo>
                        <a:lnTo>
                          <a:pt x="5" y="179"/>
                        </a:lnTo>
                        <a:lnTo>
                          <a:pt x="9" y="201"/>
                        </a:lnTo>
                        <a:lnTo>
                          <a:pt x="16" y="223"/>
                        </a:lnTo>
                        <a:lnTo>
                          <a:pt x="22" y="242"/>
                        </a:lnTo>
                        <a:lnTo>
                          <a:pt x="26" y="264"/>
                        </a:lnTo>
                        <a:lnTo>
                          <a:pt x="25" y="298"/>
                        </a:lnTo>
                        <a:lnTo>
                          <a:pt x="22" y="332"/>
                        </a:lnTo>
                        <a:lnTo>
                          <a:pt x="22" y="371"/>
                        </a:lnTo>
                        <a:lnTo>
                          <a:pt x="25" y="408"/>
                        </a:lnTo>
                        <a:lnTo>
                          <a:pt x="28" y="420"/>
                        </a:lnTo>
                        <a:lnTo>
                          <a:pt x="32" y="429"/>
                        </a:lnTo>
                        <a:lnTo>
                          <a:pt x="37" y="438"/>
                        </a:lnTo>
                        <a:lnTo>
                          <a:pt x="46" y="442"/>
                        </a:lnTo>
                        <a:lnTo>
                          <a:pt x="58" y="441"/>
                        </a:lnTo>
                        <a:lnTo>
                          <a:pt x="60" y="442"/>
                        </a:lnTo>
                        <a:lnTo>
                          <a:pt x="61" y="444"/>
                        </a:lnTo>
                        <a:lnTo>
                          <a:pt x="61" y="445"/>
                        </a:lnTo>
                        <a:lnTo>
                          <a:pt x="60" y="445"/>
                        </a:lnTo>
                        <a:lnTo>
                          <a:pt x="46" y="446"/>
                        </a:lnTo>
                        <a:lnTo>
                          <a:pt x="37" y="444"/>
                        </a:lnTo>
                        <a:lnTo>
                          <a:pt x="29" y="436"/>
                        </a:lnTo>
                        <a:lnTo>
                          <a:pt x="25" y="425"/>
                        </a:lnTo>
                        <a:lnTo>
                          <a:pt x="22" y="412"/>
                        </a:lnTo>
                        <a:lnTo>
                          <a:pt x="20" y="399"/>
                        </a:lnTo>
                        <a:lnTo>
                          <a:pt x="20" y="385"/>
                        </a:lnTo>
                        <a:lnTo>
                          <a:pt x="20" y="373"/>
                        </a:lnTo>
                        <a:lnTo>
                          <a:pt x="20" y="364"/>
                        </a:lnTo>
                        <a:lnTo>
                          <a:pt x="20" y="319"/>
                        </a:lnTo>
                        <a:lnTo>
                          <a:pt x="21" y="298"/>
                        </a:lnTo>
                        <a:lnTo>
                          <a:pt x="22" y="277"/>
                        </a:lnTo>
                        <a:lnTo>
                          <a:pt x="21" y="254"/>
                        </a:lnTo>
                        <a:lnTo>
                          <a:pt x="16" y="232"/>
                        </a:lnTo>
                        <a:lnTo>
                          <a:pt x="9" y="216"/>
                        </a:lnTo>
                        <a:lnTo>
                          <a:pt x="5" y="199"/>
                        </a:lnTo>
                        <a:lnTo>
                          <a:pt x="3" y="181"/>
                        </a:lnTo>
                        <a:lnTo>
                          <a:pt x="0" y="164"/>
                        </a:lnTo>
                        <a:lnTo>
                          <a:pt x="1" y="146"/>
                        </a:lnTo>
                        <a:lnTo>
                          <a:pt x="5" y="130"/>
                        </a:lnTo>
                        <a:lnTo>
                          <a:pt x="12" y="115"/>
                        </a:lnTo>
                        <a:lnTo>
                          <a:pt x="19" y="102"/>
                        </a:lnTo>
                        <a:lnTo>
                          <a:pt x="24" y="85"/>
                        </a:lnTo>
                        <a:lnTo>
                          <a:pt x="26" y="68"/>
                        </a:lnTo>
                        <a:lnTo>
                          <a:pt x="28" y="53"/>
                        </a:lnTo>
                        <a:lnTo>
                          <a:pt x="30" y="40"/>
                        </a:lnTo>
                        <a:lnTo>
                          <a:pt x="34" y="28"/>
                        </a:lnTo>
                        <a:lnTo>
                          <a:pt x="45" y="16"/>
                        </a:lnTo>
                        <a:lnTo>
                          <a:pt x="57" y="9"/>
                        </a:lnTo>
                        <a:lnTo>
                          <a:pt x="70" y="5"/>
                        </a:lnTo>
                        <a:lnTo>
                          <a:pt x="85" y="3"/>
                        </a:lnTo>
                        <a:lnTo>
                          <a:pt x="9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8" name="Freeform 119">
                    <a:extLst>
                      <a:ext uri="{FF2B5EF4-FFF2-40B4-BE49-F238E27FC236}">
                        <a16:creationId xmlns:a16="http://schemas.microsoft.com/office/drawing/2014/main" id="{BABE1452-4940-EEFA-3E2F-2F626D575A50}"/>
                      </a:ext>
                    </a:extLst>
                  </p:cNvPr>
                  <p:cNvSpPr>
                    <a:spLocks/>
                  </p:cNvSpPr>
                  <p:nvPr/>
                </p:nvSpPr>
                <p:spPr bwMode="auto">
                  <a:xfrm>
                    <a:off x="1096820" y="1332570"/>
                    <a:ext cx="55352" cy="57845"/>
                  </a:xfrm>
                  <a:custGeom>
                    <a:avLst/>
                    <a:gdLst>
                      <a:gd name="T0" fmla="*/ 108 w 111"/>
                      <a:gd name="T1" fmla="*/ 0 h 116"/>
                      <a:gd name="T2" fmla="*/ 109 w 111"/>
                      <a:gd name="T3" fmla="*/ 1 h 116"/>
                      <a:gd name="T4" fmla="*/ 111 w 111"/>
                      <a:gd name="T5" fmla="*/ 1 h 116"/>
                      <a:gd name="T6" fmla="*/ 109 w 111"/>
                      <a:gd name="T7" fmla="*/ 4 h 116"/>
                      <a:gd name="T8" fmla="*/ 108 w 111"/>
                      <a:gd name="T9" fmla="*/ 6 h 116"/>
                      <a:gd name="T10" fmla="*/ 106 w 111"/>
                      <a:gd name="T11" fmla="*/ 8 h 116"/>
                      <a:gd name="T12" fmla="*/ 103 w 111"/>
                      <a:gd name="T13" fmla="*/ 9 h 116"/>
                      <a:gd name="T14" fmla="*/ 84 w 111"/>
                      <a:gd name="T15" fmla="*/ 21 h 116"/>
                      <a:gd name="T16" fmla="*/ 41 w 111"/>
                      <a:gd name="T17" fmla="*/ 47 h 116"/>
                      <a:gd name="T18" fmla="*/ 26 w 111"/>
                      <a:gd name="T19" fmla="*/ 57 h 116"/>
                      <a:gd name="T20" fmla="*/ 12 w 111"/>
                      <a:gd name="T21" fmla="*/ 70 h 116"/>
                      <a:gd name="T22" fmla="*/ 9 w 111"/>
                      <a:gd name="T23" fmla="*/ 74 h 116"/>
                      <a:gd name="T24" fmla="*/ 5 w 111"/>
                      <a:gd name="T25" fmla="*/ 78 h 116"/>
                      <a:gd name="T26" fmla="*/ 4 w 111"/>
                      <a:gd name="T27" fmla="*/ 83 h 116"/>
                      <a:gd name="T28" fmla="*/ 2 w 111"/>
                      <a:gd name="T29" fmla="*/ 88 h 116"/>
                      <a:gd name="T30" fmla="*/ 4 w 111"/>
                      <a:gd name="T31" fmla="*/ 92 h 116"/>
                      <a:gd name="T32" fmla="*/ 6 w 111"/>
                      <a:gd name="T33" fmla="*/ 96 h 116"/>
                      <a:gd name="T34" fmla="*/ 9 w 111"/>
                      <a:gd name="T35" fmla="*/ 99 h 116"/>
                      <a:gd name="T36" fmla="*/ 12 w 111"/>
                      <a:gd name="T37" fmla="*/ 100 h 116"/>
                      <a:gd name="T38" fmla="*/ 15 w 111"/>
                      <a:gd name="T39" fmla="*/ 102 h 116"/>
                      <a:gd name="T40" fmla="*/ 19 w 111"/>
                      <a:gd name="T41" fmla="*/ 103 h 116"/>
                      <a:gd name="T42" fmla="*/ 43 w 111"/>
                      <a:gd name="T43" fmla="*/ 108 h 116"/>
                      <a:gd name="T44" fmla="*/ 46 w 111"/>
                      <a:gd name="T45" fmla="*/ 108 h 116"/>
                      <a:gd name="T46" fmla="*/ 49 w 111"/>
                      <a:gd name="T47" fmla="*/ 110 h 116"/>
                      <a:gd name="T48" fmla="*/ 53 w 111"/>
                      <a:gd name="T49" fmla="*/ 111 h 116"/>
                      <a:gd name="T50" fmla="*/ 55 w 111"/>
                      <a:gd name="T51" fmla="*/ 112 h 116"/>
                      <a:gd name="T52" fmla="*/ 59 w 111"/>
                      <a:gd name="T53" fmla="*/ 112 h 116"/>
                      <a:gd name="T54" fmla="*/ 60 w 111"/>
                      <a:gd name="T55" fmla="*/ 112 h 116"/>
                      <a:gd name="T56" fmla="*/ 63 w 111"/>
                      <a:gd name="T57" fmla="*/ 112 h 116"/>
                      <a:gd name="T58" fmla="*/ 64 w 111"/>
                      <a:gd name="T59" fmla="*/ 114 h 116"/>
                      <a:gd name="T60" fmla="*/ 64 w 111"/>
                      <a:gd name="T61" fmla="*/ 115 h 116"/>
                      <a:gd name="T62" fmla="*/ 63 w 111"/>
                      <a:gd name="T63" fmla="*/ 116 h 116"/>
                      <a:gd name="T64" fmla="*/ 60 w 111"/>
                      <a:gd name="T65" fmla="*/ 116 h 116"/>
                      <a:gd name="T66" fmla="*/ 57 w 111"/>
                      <a:gd name="T67" fmla="*/ 116 h 116"/>
                      <a:gd name="T68" fmla="*/ 53 w 111"/>
                      <a:gd name="T69" fmla="*/ 115 h 116"/>
                      <a:gd name="T70" fmla="*/ 50 w 111"/>
                      <a:gd name="T71" fmla="*/ 114 h 116"/>
                      <a:gd name="T72" fmla="*/ 47 w 111"/>
                      <a:gd name="T73" fmla="*/ 114 h 116"/>
                      <a:gd name="T74" fmla="*/ 31 w 111"/>
                      <a:gd name="T75" fmla="*/ 110 h 116"/>
                      <a:gd name="T76" fmla="*/ 15 w 111"/>
                      <a:gd name="T77" fmla="*/ 107 h 116"/>
                      <a:gd name="T78" fmla="*/ 6 w 111"/>
                      <a:gd name="T79" fmla="*/ 102 h 116"/>
                      <a:gd name="T80" fmla="*/ 1 w 111"/>
                      <a:gd name="T81" fmla="*/ 95 h 116"/>
                      <a:gd name="T82" fmla="*/ 0 w 111"/>
                      <a:gd name="T83" fmla="*/ 87 h 116"/>
                      <a:gd name="T84" fmla="*/ 1 w 111"/>
                      <a:gd name="T85" fmla="*/ 78 h 116"/>
                      <a:gd name="T86" fmla="*/ 6 w 111"/>
                      <a:gd name="T87" fmla="*/ 69 h 116"/>
                      <a:gd name="T88" fmla="*/ 25 w 111"/>
                      <a:gd name="T89" fmla="*/ 53 h 116"/>
                      <a:gd name="T90" fmla="*/ 46 w 111"/>
                      <a:gd name="T91" fmla="*/ 39 h 116"/>
                      <a:gd name="T92" fmla="*/ 67 w 111"/>
                      <a:gd name="T93" fmla="*/ 27 h 116"/>
                      <a:gd name="T94" fmla="*/ 91 w 111"/>
                      <a:gd name="T95" fmla="*/ 12 h 116"/>
                      <a:gd name="T96" fmla="*/ 94 w 111"/>
                      <a:gd name="T97" fmla="*/ 10 h 116"/>
                      <a:gd name="T98" fmla="*/ 98 w 111"/>
                      <a:gd name="T99" fmla="*/ 9 h 116"/>
                      <a:gd name="T100" fmla="*/ 102 w 111"/>
                      <a:gd name="T101" fmla="*/ 6 h 116"/>
                      <a:gd name="T102" fmla="*/ 104 w 111"/>
                      <a:gd name="T103" fmla="*/ 4 h 116"/>
                      <a:gd name="T104" fmla="*/ 107 w 111"/>
                      <a:gd name="T105" fmla="*/ 1 h 116"/>
                      <a:gd name="T106" fmla="*/ 108 w 111"/>
                      <a:gd name="T10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16">
                        <a:moveTo>
                          <a:pt x="108" y="0"/>
                        </a:moveTo>
                        <a:lnTo>
                          <a:pt x="109" y="1"/>
                        </a:lnTo>
                        <a:lnTo>
                          <a:pt x="111" y="1"/>
                        </a:lnTo>
                        <a:lnTo>
                          <a:pt x="109" y="4"/>
                        </a:lnTo>
                        <a:lnTo>
                          <a:pt x="108" y="6"/>
                        </a:lnTo>
                        <a:lnTo>
                          <a:pt x="106" y="8"/>
                        </a:lnTo>
                        <a:lnTo>
                          <a:pt x="103" y="9"/>
                        </a:lnTo>
                        <a:lnTo>
                          <a:pt x="84" y="21"/>
                        </a:lnTo>
                        <a:lnTo>
                          <a:pt x="41" y="47"/>
                        </a:lnTo>
                        <a:lnTo>
                          <a:pt x="26" y="57"/>
                        </a:lnTo>
                        <a:lnTo>
                          <a:pt x="12" y="70"/>
                        </a:lnTo>
                        <a:lnTo>
                          <a:pt x="9" y="74"/>
                        </a:lnTo>
                        <a:lnTo>
                          <a:pt x="5" y="78"/>
                        </a:lnTo>
                        <a:lnTo>
                          <a:pt x="4" y="83"/>
                        </a:lnTo>
                        <a:lnTo>
                          <a:pt x="2" y="88"/>
                        </a:lnTo>
                        <a:lnTo>
                          <a:pt x="4" y="92"/>
                        </a:lnTo>
                        <a:lnTo>
                          <a:pt x="6" y="96"/>
                        </a:lnTo>
                        <a:lnTo>
                          <a:pt x="9" y="99"/>
                        </a:lnTo>
                        <a:lnTo>
                          <a:pt x="12" y="100"/>
                        </a:lnTo>
                        <a:lnTo>
                          <a:pt x="15" y="102"/>
                        </a:lnTo>
                        <a:lnTo>
                          <a:pt x="19" y="103"/>
                        </a:lnTo>
                        <a:lnTo>
                          <a:pt x="43" y="108"/>
                        </a:lnTo>
                        <a:lnTo>
                          <a:pt x="46" y="108"/>
                        </a:lnTo>
                        <a:lnTo>
                          <a:pt x="49" y="110"/>
                        </a:lnTo>
                        <a:lnTo>
                          <a:pt x="53" y="111"/>
                        </a:lnTo>
                        <a:lnTo>
                          <a:pt x="55" y="112"/>
                        </a:lnTo>
                        <a:lnTo>
                          <a:pt x="59" y="112"/>
                        </a:lnTo>
                        <a:lnTo>
                          <a:pt x="60" y="112"/>
                        </a:lnTo>
                        <a:lnTo>
                          <a:pt x="63" y="112"/>
                        </a:lnTo>
                        <a:lnTo>
                          <a:pt x="64" y="114"/>
                        </a:lnTo>
                        <a:lnTo>
                          <a:pt x="64" y="115"/>
                        </a:lnTo>
                        <a:lnTo>
                          <a:pt x="63" y="116"/>
                        </a:lnTo>
                        <a:lnTo>
                          <a:pt x="60" y="116"/>
                        </a:lnTo>
                        <a:lnTo>
                          <a:pt x="57" y="116"/>
                        </a:lnTo>
                        <a:lnTo>
                          <a:pt x="53" y="115"/>
                        </a:lnTo>
                        <a:lnTo>
                          <a:pt x="50" y="114"/>
                        </a:lnTo>
                        <a:lnTo>
                          <a:pt x="47" y="114"/>
                        </a:lnTo>
                        <a:lnTo>
                          <a:pt x="31" y="110"/>
                        </a:lnTo>
                        <a:lnTo>
                          <a:pt x="15" y="107"/>
                        </a:lnTo>
                        <a:lnTo>
                          <a:pt x="6" y="102"/>
                        </a:lnTo>
                        <a:lnTo>
                          <a:pt x="1" y="95"/>
                        </a:lnTo>
                        <a:lnTo>
                          <a:pt x="0" y="87"/>
                        </a:lnTo>
                        <a:lnTo>
                          <a:pt x="1" y="78"/>
                        </a:lnTo>
                        <a:lnTo>
                          <a:pt x="6" y="69"/>
                        </a:lnTo>
                        <a:lnTo>
                          <a:pt x="25" y="53"/>
                        </a:lnTo>
                        <a:lnTo>
                          <a:pt x="46" y="39"/>
                        </a:lnTo>
                        <a:lnTo>
                          <a:pt x="67" y="27"/>
                        </a:lnTo>
                        <a:lnTo>
                          <a:pt x="91" y="12"/>
                        </a:lnTo>
                        <a:lnTo>
                          <a:pt x="94" y="10"/>
                        </a:lnTo>
                        <a:lnTo>
                          <a:pt x="98" y="9"/>
                        </a:lnTo>
                        <a:lnTo>
                          <a:pt x="102" y="6"/>
                        </a:lnTo>
                        <a:lnTo>
                          <a:pt x="104" y="4"/>
                        </a:lnTo>
                        <a:lnTo>
                          <a:pt x="107" y="1"/>
                        </a:lnTo>
                        <a:lnTo>
                          <a:pt x="10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9" name="Freeform 120">
                    <a:extLst>
                      <a:ext uri="{FF2B5EF4-FFF2-40B4-BE49-F238E27FC236}">
                        <a16:creationId xmlns:a16="http://schemas.microsoft.com/office/drawing/2014/main" id="{185CDC8E-F344-96B1-019D-9824D0BB3D47}"/>
                      </a:ext>
                    </a:extLst>
                  </p:cNvPr>
                  <p:cNvSpPr>
                    <a:spLocks/>
                  </p:cNvSpPr>
                  <p:nvPr/>
                </p:nvSpPr>
                <p:spPr bwMode="auto">
                  <a:xfrm>
                    <a:off x="1021522" y="1381937"/>
                    <a:ext cx="79786" cy="49368"/>
                  </a:xfrm>
                  <a:custGeom>
                    <a:avLst/>
                    <a:gdLst>
                      <a:gd name="T0" fmla="*/ 157 w 160"/>
                      <a:gd name="T1" fmla="*/ 0 h 99"/>
                      <a:gd name="T2" fmla="*/ 159 w 160"/>
                      <a:gd name="T3" fmla="*/ 0 h 99"/>
                      <a:gd name="T4" fmla="*/ 160 w 160"/>
                      <a:gd name="T5" fmla="*/ 1 h 99"/>
                      <a:gd name="T6" fmla="*/ 159 w 160"/>
                      <a:gd name="T7" fmla="*/ 3 h 99"/>
                      <a:gd name="T8" fmla="*/ 157 w 160"/>
                      <a:gd name="T9" fmla="*/ 4 h 99"/>
                      <a:gd name="T10" fmla="*/ 152 w 160"/>
                      <a:gd name="T11" fmla="*/ 5 h 99"/>
                      <a:gd name="T12" fmla="*/ 145 w 160"/>
                      <a:gd name="T13" fmla="*/ 5 h 99"/>
                      <a:gd name="T14" fmla="*/ 139 w 160"/>
                      <a:gd name="T15" fmla="*/ 7 h 99"/>
                      <a:gd name="T16" fmla="*/ 123 w 160"/>
                      <a:gd name="T17" fmla="*/ 9 h 99"/>
                      <a:gd name="T18" fmla="*/ 111 w 160"/>
                      <a:gd name="T19" fmla="*/ 19 h 99"/>
                      <a:gd name="T20" fmla="*/ 102 w 160"/>
                      <a:gd name="T21" fmla="*/ 26 h 99"/>
                      <a:gd name="T22" fmla="*/ 92 w 160"/>
                      <a:gd name="T23" fmla="*/ 34 h 99"/>
                      <a:gd name="T24" fmla="*/ 83 w 160"/>
                      <a:gd name="T25" fmla="*/ 40 h 99"/>
                      <a:gd name="T26" fmla="*/ 71 w 160"/>
                      <a:gd name="T27" fmla="*/ 44 h 99"/>
                      <a:gd name="T28" fmla="*/ 58 w 160"/>
                      <a:gd name="T29" fmla="*/ 44 h 99"/>
                      <a:gd name="T30" fmla="*/ 46 w 160"/>
                      <a:gd name="T31" fmla="*/ 46 h 99"/>
                      <a:gd name="T32" fmla="*/ 34 w 160"/>
                      <a:gd name="T33" fmla="*/ 50 h 99"/>
                      <a:gd name="T34" fmla="*/ 23 w 160"/>
                      <a:gd name="T35" fmla="*/ 60 h 99"/>
                      <a:gd name="T36" fmla="*/ 14 w 160"/>
                      <a:gd name="T37" fmla="*/ 71 h 99"/>
                      <a:gd name="T38" fmla="*/ 8 w 160"/>
                      <a:gd name="T39" fmla="*/ 85 h 99"/>
                      <a:gd name="T40" fmla="*/ 4 w 160"/>
                      <a:gd name="T41" fmla="*/ 98 h 99"/>
                      <a:gd name="T42" fmla="*/ 4 w 160"/>
                      <a:gd name="T43" fmla="*/ 99 h 99"/>
                      <a:gd name="T44" fmla="*/ 2 w 160"/>
                      <a:gd name="T45" fmla="*/ 99 h 99"/>
                      <a:gd name="T46" fmla="*/ 1 w 160"/>
                      <a:gd name="T47" fmla="*/ 99 h 99"/>
                      <a:gd name="T48" fmla="*/ 0 w 160"/>
                      <a:gd name="T49" fmla="*/ 98 h 99"/>
                      <a:gd name="T50" fmla="*/ 5 w 160"/>
                      <a:gd name="T51" fmla="*/ 79 h 99"/>
                      <a:gd name="T52" fmla="*/ 14 w 160"/>
                      <a:gd name="T53" fmla="*/ 64 h 99"/>
                      <a:gd name="T54" fmla="*/ 26 w 160"/>
                      <a:gd name="T55" fmla="*/ 50 h 99"/>
                      <a:gd name="T56" fmla="*/ 38 w 160"/>
                      <a:gd name="T57" fmla="*/ 44 h 99"/>
                      <a:gd name="T58" fmla="*/ 51 w 160"/>
                      <a:gd name="T59" fmla="*/ 41 h 99"/>
                      <a:gd name="T60" fmla="*/ 66 w 160"/>
                      <a:gd name="T61" fmla="*/ 40 h 99"/>
                      <a:gd name="T62" fmla="*/ 82 w 160"/>
                      <a:gd name="T63" fmla="*/ 36 h 99"/>
                      <a:gd name="T64" fmla="*/ 96 w 160"/>
                      <a:gd name="T65" fmla="*/ 26 h 99"/>
                      <a:gd name="T66" fmla="*/ 102 w 160"/>
                      <a:gd name="T67" fmla="*/ 21 h 99"/>
                      <a:gd name="T68" fmla="*/ 107 w 160"/>
                      <a:gd name="T69" fmla="*/ 16 h 99"/>
                      <a:gd name="T70" fmla="*/ 114 w 160"/>
                      <a:gd name="T71" fmla="*/ 11 h 99"/>
                      <a:gd name="T72" fmla="*/ 119 w 160"/>
                      <a:gd name="T73" fmla="*/ 8 h 99"/>
                      <a:gd name="T74" fmla="*/ 125 w 160"/>
                      <a:gd name="T75" fmla="*/ 4 h 99"/>
                      <a:gd name="T76" fmla="*/ 132 w 160"/>
                      <a:gd name="T77" fmla="*/ 3 h 99"/>
                      <a:gd name="T78" fmla="*/ 144 w 160"/>
                      <a:gd name="T79" fmla="*/ 1 h 99"/>
                      <a:gd name="T80" fmla="*/ 157 w 160"/>
                      <a:gd name="T8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99">
                        <a:moveTo>
                          <a:pt x="157" y="0"/>
                        </a:moveTo>
                        <a:lnTo>
                          <a:pt x="159" y="0"/>
                        </a:lnTo>
                        <a:lnTo>
                          <a:pt x="160" y="1"/>
                        </a:lnTo>
                        <a:lnTo>
                          <a:pt x="159" y="3"/>
                        </a:lnTo>
                        <a:lnTo>
                          <a:pt x="157" y="4"/>
                        </a:lnTo>
                        <a:lnTo>
                          <a:pt x="152" y="5"/>
                        </a:lnTo>
                        <a:lnTo>
                          <a:pt x="145" y="5"/>
                        </a:lnTo>
                        <a:lnTo>
                          <a:pt x="139" y="7"/>
                        </a:lnTo>
                        <a:lnTo>
                          <a:pt x="123" y="9"/>
                        </a:lnTo>
                        <a:lnTo>
                          <a:pt x="111" y="19"/>
                        </a:lnTo>
                        <a:lnTo>
                          <a:pt x="102" y="26"/>
                        </a:lnTo>
                        <a:lnTo>
                          <a:pt x="92" y="34"/>
                        </a:lnTo>
                        <a:lnTo>
                          <a:pt x="83" y="40"/>
                        </a:lnTo>
                        <a:lnTo>
                          <a:pt x="71" y="44"/>
                        </a:lnTo>
                        <a:lnTo>
                          <a:pt x="58" y="44"/>
                        </a:lnTo>
                        <a:lnTo>
                          <a:pt x="46" y="46"/>
                        </a:lnTo>
                        <a:lnTo>
                          <a:pt x="34" y="50"/>
                        </a:lnTo>
                        <a:lnTo>
                          <a:pt x="23" y="60"/>
                        </a:lnTo>
                        <a:lnTo>
                          <a:pt x="14" y="71"/>
                        </a:lnTo>
                        <a:lnTo>
                          <a:pt x="8" y="85"/>
                        </a:lnTo>
                        <a:lnTo>
                          <a:pt x="4" y="98"/>
                        </a:lnTo>
                        <a:lnTo>
                          <a:pt x="4" y="99"/>
                        </a:lnTo>
                        <a:lnTo>
                          <a:pt x="2" y="99"/>
                        </a:lnTo>
                        <a:lnTo>
                          <a:pt x="1" y="99"/>
                        </a:lnTo>
                        <a:lnTo>
                          <a:pt x="0" y="98"/>
                        </a:lnTo>
                        <a:lnTo>
                          <a:pt x="5" y="79"/>
                        </a:lnTo>
                        <a:lnTo>
                          <a:pt x="14" y="64"/>
                        </a:lnTo>
                        <a:lnTo>
                          <a:pt x="26" y="50"/>
                        </a:lnTo>
                        <a:lnTo>
                          <a:pt x="38" y="44"/>
                        </a:lnTo>
                        <a:lnTo>
                          <a:pt x="51" y="41"/>
                        </a:lnTo>
                        <a:lnTo>
                          <a:pt x="66" y="40"/>
                        </a:lnTo>
                        <a:lnTo>
                          <a:pt x="82" y="36"/>
                        </a:lnTo>
                        <a:lnTo>
                          <a:pt x="96" y="26"/>
                        </a:lnTo>
                        <a:lnTo>
                          <a:pt x="102" y="21"/>
                        </a:lnTo>
                        <a:lnTo>
                          <a:pt x="107" y="16"/>
                        </a:lnTo>
                        <a:lnTo>
                          <a:pt x="114" y="11"/>
                        </a:lnTo>
                        <a:lnTo>
                          <a:pt x="119" y="8"/>
                        </a:lnTo>
                        <a:lnTo>
                          <a:pt x="125" y="4"/>
                        </a:lnTo>
                        <a:lnTo>
                          <a:pt x="132" y="3"/>
                        </a:lnTo>
                        <a:lnTo>
                          <a:pt x="144" y="1"/>
                        </a:lnTo>
                        <a:lnTo>
                          <a:pt x="15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0" name="Freeform 121">
                    <a:extLst>
                      <a:ext uri="{FF2B5EF4-FFF2-40B4-BE49-F238E27FC236}">
                        <a16:creationId xmlns:a16="http://schemas.microsoft.com/office/drawing/2014/main" id="{E4DC109F-BC72-F41A-859F-96F9B307EC5B}"/>
                      </a:ext>
                    </a:extLst>
                  </p:cNvPr>
                  <p:cNvSpPr>
                    <a:spLocks/>
                  </p:cNvSpPr>
                  <p:nvPr/>
                </p:nvSpPr>
                <p:spPr bwMode="auto">
                  <a:xfrm>
                    <a:off x="879901" y="1418340"/>
                    <a:ext cx="142618" cy="130650"/>
                  </a:xfrm>
                  <a:custGeom>
                    <a:avLst/>
                    <a:gdLst>
                      <a:gd name="T0" fmla="*/ 247 w 286"/>
                      <a:gd name="T1" fmla="*/ 0 h 262"/>
                      <a:gd name="T2" fmla="*/ 278 w 286"/>
                      <a:gd name="T3" fmla="*/ 12 h 262"/>
                      <a:gd name="T4" fmla="*/ 286 w 286"/>
                      <a:gd name="T5" fmla="*/ 30 h 262"/>
                      <a:gd name="T6" fmla="*/ 280 w 286"/>
                      <a:gd name="T7" fmla="*/ 50 h 262"/>
                      <a:gd name="T8" fmla="*/ 272 w 286"/>
                      <a:gd name="T9" fmla="*/ 61 h 262"/>
                      <a:gd name="T10" fmla="*/ 269 w 286"/>
                      <a:gd name="T11" fmla="*/ 59 h 262"/>
                      <a:gd name="T12" fmla="*/ 274 w 286"/>
                      <a:gd name="T13" fmla="*/ 50 h 262"/>
                      <a:gd name="T14" fmla="*/ 284 w 286"/>
                      <a:gd name="T15" fmla="*/ 33 h 262"/>
                      <a:gd name="T16" fmla="*/ 277 w 286"/>
                      <a:gd name="T17" fmla="*/ 16 h 262"/>
                      <a:gd name="T18" fmla="*/ 260 w 286"/>
                      <a:gd name="T19" fmla="*/ 8 h 262"/>
                      <a:gd name="T20" fmla="*/ 225 w 286"/>
                      <a:gd name="T21" fmla="*/ 4 h 262"/>
                      <a:gd name="T22" fmla="*/ 176 w 286"/>
                      <a:gd name="T23" fmla="*/ 12 h 262"/>
                      <a:gd name="T24" fmla="*/ 135 w 286"/>
                      <a:gd name="T25" fmla="*/ 29 h 262"/>
                      <a:gd name="T26" fmla="*/ 86 w 286"/>
                      <a:gd name="T27" fmla="*/ 62 h 262"/>
                      <a:gd name="T28" fmla="*/ 78 w 286"/>
                      <a:gd name="T29" fmla="*/ 69 h 262"/>
                      <a:gd name="T30" fmla="*/ 73 w 286"/>
                      <a:gd name="T31" fmla="*/ 77 h 262"/>
                      <a:gd name="T32" fmla="*/ 62 w 286"/>
                      <a:gd name="T33" fmla="*/ 104 h 262"/>
                      <a:gd name="T34" fmla="*/ 35 w 286"/>
                      <a:gd name="T35" fmla="*/ 148 h 262"/>
                      <a:gd name="T36" fmla="*/ 10 w 286"/>
                      <a:gd name="T37" fmla="*/ 183 h 262"/>
                      <a:gd name="T38" fmla="*/ 4 w 286"/>
                      <a:gd name="T39" fmla="*/ 208 h 262"/>
                      <a:gd name="T40" fmla="*/ 16 w 286"/>
                      <a:gd name="T41" fmla="*/ 225 h 262"/>
                      <a:gd name="T42" fmla="*/ 40 w 286"/>
                      <a:gd name="T43" fmla="*/ 238 h 262"/>
                      <a:gd name="T44" fmla="*/ 57 w 286"/>
                      <a:gd name="T45" fmla="*/ 249 h 262"/>
                      <a:gd name="T46" fmla="*/ 61 w 286"/>
                      <a:gd name="T47" fmla="*/ 255 h 262"/>
                      <a:gd name="T48" fmla="*/ 64 w 286"/>
                      <a:gd name="T49" fmla="*/ 261 h 262"/>
                      <a:gd name="T50" fmla="*/ 62 w 286"/>
                      <a:gd name="T51" fmla="*/ 262 h 262"/>
                      <a:gd name="T52" fmla="*/ 58 w 286"/>
                      <a:gd name="T53" fmla="*/ 258 h 262"/>
                      <a:gd name="T54" fmla="*/ 52 w 286"/>
                      <a:gd name="T55" fmla="*/ 250 h 262"/>
                      <a:gd name="T56" fmla="*/ 41 w 286"/>
                      <a:gd name="T57" fmla="*/ 243 h 262"/>
                      <a:gd name="T58" fmla="*/ 25 w 286"/>
                      <a:gd name="T59" fmla="*/ 236 h 262"/>
                      <a:gd name="T60" fmla="*/ 7 w 286"/>
                      <a:gd name="T61" fmla="*/ 222 h 262"/>
                      <a:gd name="T62" fmla="*/ 0 w 286"/>
                      <a:gd name="T63" fmla="*/ 196 h 262"/>
                      <a:gd name="T64" fmla="*/ 12 w 286"/>
                      <a:gd name="T65" fmla="*/ 171 h 262"/>
                      <a:gd name="T66" fmla="*/ 40 w 286"/>
                      <a:gd name="T67" fmla="*/ 134 h 262"/>
                      <a:gd name="T68" fmla="*/ 61 w 286"/>
                      <a:gd name="T69" fmla="*/ 99 h 262"/>
                      <a:gd name="T70" fmla="*/ 69 w 286"/>
                      <a:gd name="T71" fmla="*/ 77 h 262"/>
                      <a:gd name="T72" fmla="*/ 77 w 286"/>
                      <a:gd name="T73" fmla="*/ 65 h 262"/>
                      <a:gd name="T74" fmla="*/ 141 w 286"/>
                      <a:gd name="T75" fmla="*/ 22 h 262"/>
                      <a:gd name="T76" fmla="*/ 213 w 286"/>
                      <a:gd name="T77"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62">
                        <a:moveTo>
                          <a:pt x="229" y="0"/>
                        </a:moveTo>
                        <a:lnTo>
                          <a:pt x="247" y="0"/>
                        </a:lnTo>
                        <a:lnTo>
                          <a:pt x="264" y="4"/>
                        </a:lnTo>
                        <a:lnTo>
                          <a:pt x="278" y="12"/>
                        </a:lnTo>
                        <a:lnTo>
                          <a:pt x="285" y="21"/>
                        </a:lnTo>
                        <a:lnTo>
                          <a:pt x="286" y="30"/>
                        </a:lnTo>
                        <a:lnTo>
                          <a:pt x="285" y="41"/>
                        </a:lnTo>
                        <a:lnTo>
                          <a:pt x="280" y="50"/>
                        </a:lnTo>
                        <a:lnTo>
                          <a:pt x="273" y="59"/>
                        </a:lnTo>
                        <a:lnTo>
                          <a:pt x="272" y="61"/>
                        </a:lnTo>
                        <a:lnTo>
                          <a:pt x="270" y="61"/>
                        </a:lnTo>
                        <a:lnTo>
                          <a:pt x="269" y="59"/>
                        </a:lnTo>
                        <a:lnTo>
                          <a:pt x="269" y="58"/>
                        </a:lnTo>
                        <a:lnTo>
                          <a:pt x="274" y="50"/>
                        </a:lnTo>
                        <a:lnTo>
                          <a:pt x="280" y="42"/>
                        </a:lnTo>
                        <a:lnTo>
                          <a:pt x="284" y="33"/>
                        </a:lnTo>
                        <a:lnTo>
                          <a:pt x="282" y="24"/>
                        </a:lnTo>
                        <a:lnTo>
                          <a:pt x="277" y="16"/>
                        </a:lnTo>
                        <a:lnTo>
                          <a:pt x="269" y="12"/>
                        </a:lnTo>
                        <a:lnTo>
                          <a:pt x="260" y="8"/>
                        </a:lnTo>
                        <a:lnTo>
                          <a:pt x="251" y="5"/>
                        </a:lnTo>
                        <a:lnTo>
                          <a:pt x="225" y="4"/>
                        </a:lnTo>
                        <a:lnTo>
                          <a:pt x="202" y="6"/>
                        </a:lnTo>
                        <a:lnTo>
                          <a:pt x="176" y="12"/>
                        </a:lnTo>
                        <a:lnTo>
                          <a:pt x="155" y="20"/>
                        </a:lnTo>
                        <a:lnTo>
                          <a:pt x="135" y="29"/>
                        </a:lnTo>
                        <a:lnTo>
                          <a:pt x="115" y="41"/>
                        </a:lnTo>
                        <a:lnTo>
                          <a:pt x="86" y="62"/>
                        </a:lnTo>
                        <a:lnTo>
                          <a:pt x="82" y="66"/>
                        </a:lnTo>
                        <a:lnTo>
                          <a:pt x="78" y="69"/>
                        </a:lnTo>
                        <a:lnTo>
                          <a:pt x="76" y="73"/>
                        </a:lnTo>
                        <a:lnTo>
                          <a:pt x="73" y="77"/>
                        </a:lnTo>
                        <a:lnTo>
                          <a:pt x="70" y="81"/>
                        </a:lnTo>
                        <a:lnTo>
                          <a:pt x="62" y="104"/>
                        </a:lnTo>
                        <a:lnTo>
                          <a:pt x="51" y="126"/>
                        </a:lnTo>
                        <a:lnTo>
                          <a:pt x="35" y="148"/>
                        </a:lnTo>
                        <a:lnTo>
                          <a:pt x="17" y="169"/>
                        </a:lnTo>
                        <a:lnTo>
                          <a:pt x="10" y="183"/>
                        </a:lnTo>
                        <a:lnTo>
                          <a:pt x="4" y="197"/>
                        </a:lnTo>
                        <a:lnTo>
                          <a:pt x="4" y="208"/>
                        </a:lnTo>
                        <a:lnTo>
                          <a:pt x="8" y="217"/>
                        </a:lnTo>
                        <a:lnTo>
                          <a:pt x="16" y="225"/>
                        </a:lnTo>
                        <a:lnTo>
                          <a:pt x="25" y="232"/>
                        </a:lnTo>
                        <a:lnTo>
                          <a:pt x="40" y="238"/>
                        </a:lnTo>
                        <a:lnTo>
                          <a:pt x="55" y="246"/>
                        </a:lnTo>
                        <a:lnTo>
                          <a:pt x="57" y="249"/>
                        </a:lnTo>
                        <a:lnTo>
                          <a:pt x="60" y="253"/>
                        </a:lnTo>
                        <a:lnTo>
                          <a:pt x="61" y="255"/>
                        </a:lnTo>
                        <a:lnTo>
                          <a:pt x="64" y="259"/>
                        </a:lnTo>
                        <a:lnTo>
                          <a:pt x="64" y="261"/>
                        </a:lnTo>
                        <a:lnTo>
                          <a:pt x="64" y="262"/>
                        </a:lnTo>
                        <a:lnTo>
                          <a:pt x="62" y="262"/>
                        </a:lnTo>
                        <a:lnTo>
                          <a:pt x="61" y="262"/>
                        </a:lnTo>
                        <a:lnTo>
                          <a:pt x="58" y="258"/>
                        </a:lnTo>
                        <a:lnTo>
                          <a:pt x="56" y="254"/>
                        </a:lnTo>
                        <a:lnTo>
                          <a:pt x="52" y="250"/>
                        </a:lnTo>
                        <a:lnTo>
                          <a:pt x="47" y="246"/>
                        </a:lnTo>
                        <a:lnTo>
                          <a:pt x="41" y="243"/>
                        </a:lnTo>
                        <a:lnTo>
                          <a:pt x="36" y="241"/>
                        </a:lnTo>
                        <a:lnTo>
                          <a:pt x="25" y="236"/>
                        </a:lnTo>
                        <a:lnTo>
                          <a:pt x="15" y="230"/>
                        </a:lnTo>
                        <a:lnTo>
                          <a:pt x="7" y="222"/>
                        </a:lnTo>
                        <a:lnTo>
                          <a:pt x="0" y="209"/>
                        </a:lnTo>
                        <a:lnTo>
                          <a:pt x="0" y="196"/>
                        </a:lnTo>
                        <a:lnTo>
                          <a:pt x="4" y="183"/>
                        </a:lnTo>
                        <a:lnTo>
                          <a:pt x="12" y="171"/>
                        </a:lnTo>
                        <a:lnTo>
                          <a:pt x="25" y="152"/>
                        </a:lnTo>
                        <a:lnTo>
                          <a:pt x="40" y="134"/>
                        </a:lnTo>
                        <a:lnTo>
                          <a:pt x="53" y="115"/>
                        </a:lnTo>
                        <a:lnTo>
                          <a:pt x="61" y="99"/>
                        </a:lnTo>
                        <a:lnTo>
                          <a:pt x="66" y="83"/>
                        </a:lnTo>
                        <a:lnTo>
                          <a:pt x="69" y="77"/>
                        </a:lnTo>
                        <a:lnTo>
                          <a:pt x="72" y="70"/>
                        </a:lnTo>
                        <a:lnTo>
                          <a:pt x="77" y="65"/>
                        </a:lnTo>
                        <a:lnTo>
                          <a:pt x="107" y="41"/>
                        </a:lnTo>
                        <a:lnTo>
                          <a:pt x="141" y="22"/>
                        </a:lnTo>
                        <a:lnTo>
                          <a:pt x="175" y="8"/>
                        </a:lnTo>
                        <a:lnTo>
                          <a:pt x="213" y="0"/>
                        </a:lnTo>
                        <a:lnTo>
                          <a:pt x="22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1" name="Freeform 122">
                    <a:extLst>
                      <a:ext uri="{FF2B5EF4-FFF2-40B4-BE49-F238E27FC236}">
                        <a16:creationId xmlns:a16="http://schemas.microsoft.com/office/drawing/2014/main" id="{56A9C321-0F94-2B44-254C-A33EE9479B08}"/>
                      </a:ext>
                    </a:extLst>
                  </p:cNvPr>
                  <p:cNvSpPr>
                    <a:spLocks/>
                  </p:cNvSpPr>
                  <p:nvPr/>
                </p:nvSpPr>
                <p:spPr bwMode="auto">
                  <a:xfrm>
                    <a:off x="1006063" y="1339551"/>
                    <a:ext cx="74799" cy="68317"/>
                  </a:xfrm>
                  <a:custGeom>
                    <a:avLst/>
                    <a:gdLst>
                      <a:gd name="T0" fmla="*/ 147 w 150"/>
                      <a:gd name="T1" fmla="*/ 0 h 137"/>
                      <a:gd name="T2" fmla="*/ 148 w 150"/>
                      <a:gd name="T3" fmla="*/ 0 h 137"/>
                      <a:gd name="T4" fmla="*/ 150 w 150"/>
                      <a:gd name="T5" fmla="*/ 2 h 137"/>
                      <a:gd name="T6" fmla="*/ 150 w 150"/>
                      <a:gd name="T7" fmla="*/ 3 h 137"/>
                      <a:gd name="T8" fmla="*/ 145 w 150"/>
                      <a:gd name="T9" fmla="*/ 9 h 137"/>
                      <a:gd name="T10" fmla="*/ 137 w 150"/>
                      <a:gd name="T11" fmla="*/ 13 h 137"/>
                      <a:gd name="T12" fmla="*/ 129 w 150"/>
                      <a:gd name="T13" fmla="*/ 16 h 137"/>
                      <a:gd name="T14" fmla="*/ 122 w 150"/>
                      <a:gd name="T15" fmla="*/ 19 h 137"/>
                      <a:gd name="T16" fmla="*/ 117 w 150"/>
                      <a:gd name="T17" fmla="*/ 23 h 137"/>
                      <a:gd name="T18" fmla="*/ 113 w 150"/>
                      <a:gd name="T19" fmla="*/ 25 h 137"/>
                      <a:gd name="T20" fmla="*/ 109 w 150"/>
                      <a:gd name="T21" fmla="*/ 29 h 137"/>
                      <a:gd name="T22" fmla="*/ 106 w 150"/>
                      <a:gd name="T23" fmla="*/ 33 h 137"/>
                      <a:gd name="T24" fmla="*/ 103 w 150"/>
                      <a:gd name="T25" fmla="*/ 39 h 137"/>
                      <a:gd name="T26" fmla="*/ 101 w 150"/>
                      <a:gd name="T27" fmla="*/ 51 h 137"/>
                      <a:gd name="T28" fmla="*/ 97 w 150"/>
                      <a:gd name="T29" fmla="*/ 62 h 137"/>
                      <a:gd name="T30" fmla="*/ 84 w 150"/>
                      <a:gd name="T31" fmla="*/ 77 h 137"/>
                      <a:gd name="T32" fmla="*/ 69 w 150"/>
                      <a:gd name="T33" fmla="*/ 89 h 137"/>
                      <a:gd name="T34" fmla="*/ 50 w 150"/>
                      <a:gd name="T35" fmla="*/ 100 h 137"/>
                      <a:gd name="T36" fmla="*/ 33 w 150"/>
                      <a:gd name="T37" fmla="*/ 110 h 137"/>
                      <a:gd name="T38" fmla="*/ 17 w 150"/>
                      <a:gd name="T39" fmla="*/ 121 h 137"/>
                      <a:gd name="T40" fmla="*/ 4 w 150"/>
                      <a:gd name="T41" fmla="*/ 135 h 137"/>
                      <a:gd name="T42" fmla="*/ 3 w 150"/>
                      <a:gd name="T43" fmla="*/ 137 h 137"/>
                      <a:gd name="T44" fmla="*/ 1 w 150"/>
                      <a:gd name="T45" fmla="*/ 137 h 137"/>
                      <a:gd name="T46" fmla="*/ 0 w 150"/>
                      <a:gd name="T47" fmla="*/ 135 h 137"/>
                      <a:gd name="T48" fmla="*/ 1 w 150"/>
                      <a:gd name="T49" fmla="*/ 134 h 137"/>
                      <a:gd name="T50" fmla="*/ 13 w 150"/>
                      <a:gd name="T51" fmla="*/ 121 h 137"/>
                      <a:gd name="T52" fmla="*/ 28 w 150"/>
                      <a:gd name="T53" fmla="*/ 109 h 137"/>
                      <a:gd name="T54" fmla="*/ 43 w 150"/>
                      <a:gd name="T55" fmla="*/ 100 h 137"/>
                      <a:gd name="T56" fmla="*/ 54 w 150"/>
                      <a:gd name="T57" fmla="*/ 93 h 137"/>
                      <a:gd name="T58" fmla="*/ 68 w 150"/>
                      <a:gd name="T59" fmla="*/ 85 h 137"/>
                      <a:gd name="T60" fmla="*/ 80 w 150"/>
                      <a:gd name="T61" fmla="*/ 77 h 137"/>
                      <a:gd name="T62" fmla="*/ 89 w 150"/>
                      <a:gd name="T63" fmla="*/ 66 h 137"/>
                      <a:gd name="T64" fmla="*/ 96 w 150"/>
                      <a:gd name="T65" fmla="*/ 55 h 137"/>
                      <a:gd name="T66" fmla="*/ 98 w 150"/>
                      <a:gd name="T67" fmla="*/ 45 h 137"/>
                      <a:gd name="T68" fmla="*/ 101 w 150"/>
                      <a:gd name="T69" fmla="*/ 35 h 137"/>
                      <a:gd name="T70" fmla="*/ 105 w 150"/>
                      <a:gd name="T71" fmla="*/ 27 h 137"/>
                      <a:gd name="T72" fmla="*/ 113 w 150"/>
                      <a:gd name="T73" fmla="*/ 20 h 137"/>
                      <a:gd name="T74" fmla="*/ 122 w 150"/>
                      <a:gd name="T75" fmla="*/ 15 h 137"/>
                      <a:gd name="T76" fmla="*/ 131 w 150"/>
                      <a:gd name="T77" fmla="*/ 11 h 137"/>
                      <a:gd name="T78" fmla="*/ 134 w 150"/>
                      <a:gd name="T79" fmla="*/ 9 h 137"/>
                      <a:gd name="T80" fmla="*/ 138 w 150"/>
                      <a:gd name="T81" fmla="*/ 8 h 137"/>
                      <a:gd name="T82" fmla="*/ 142 w 150"/>
                      <a:gd name="T83" fmla="*/ 6 h 137"/>
                      <a:gd name="T84" fmla="*/ 145 w 150"/>
                      <a:gd name="T85" fmla="*/ 4 h 137"/>
                      <a:gd name="T86" fmla="*/ 146 w 150"/>
                      <a:gd name="T87" fmla="*/ 2 h 137"/>
                      <a:gd name="T88" fmla="*/ 147 w 150"/>
                      <a:gd name="T8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37">
                        <a:moveTo>
                          <a:pt x="147" y="0"/>
                        </a:moveTo>
                        <a:lnTo>
                          <a:pt x="148" y="0"/>
                        </a:lnTo>
                        <a:lnTo>
                          <a:pt x="150" y="2"/>
                        </a:lnTo>
                        <a:lnTo>
                          <a:pt x="150" y="3"/>
                        </a:lnTo>
                        <a:lnTo>
                          <a:pt x="145" y="9"/>
                        </a:lnTo>
                        <a:lnTo>
                          <a:pt x="137" y="13"/>
                        </a:lnTo>
                        <a:lnTo>
                          <a:pt x="129" y="16"/>
                        </a:lnTo>
                        <a:lnTo>
                          <a:pt x="122" y="19"/>
                        </a:lnTo>
                        <a:lnTo>
                          <a:pt x="117" y="23"/>
                        </a:lnTo>
                        <a:lnTo>
                          <a:pt x="113" y="25"/>
                        </a:lnTo>
                        <a:lnTo>
                          <a:pt x="109" y="29"/>
                        </a:lnTo>
                        <a:lnTo>
                          <a:pt x="106" y="33"/>
                        </a:lnTo>
                        <a:lnTo>
                          <a:pt x="103" y="39"/>
                        </a:lnTo>
                        <a:lnTo>
                          <a:pt x="101" y="51"/>
                        </a:lnTo>
                        <a:lnTo>
                          <a:pt x="97" y="62"/>
                        </a:lnTo>
                        <a:lnTo>
                          <a:pt x="84" y="77"/>
                        </a:lnTo>
                        <a:lnTo>
                          <a:pt x="69" y="89"/>
                        </a:lnTo>
                        <a:lnTo>
                          <a:pt x="50" y="100"/>
                        </a:lnTo>
                        <a:lnTo>
                          <a:pt x="33" y="110"/>
                        </a:lnTo>
                        <a:lnTo>
                          <a:pt x="17" y="121"/>
                        </a:lnTo>
                        <a:lnTo>
                          <a:pt x="4" y="135"/>
                        </a:lnTo>
                        <a:lnTo>
                          <a:pt x="3" y="137"/>
                        </a:lnTo>
                        <a:lnTo>
                          <a:pt x="1" y="137"/>
                        </a:lnTo>
                        <a:lnTo>
                          <a:pt x="0" y="135"/>
                        </a:lnTo>
                        <a:lnTo>
                          <a:pt x="1" y="134"/>
                        </a:lnTo>
                        <a:lnTo>
                          <a:pt x="13" y="121"/>
                        </a:lnTo>
                        <a:lnTo>
                          <a:pt x="28" y="109"/>
                        </a:lnTo>
                        <a:lnTo>
                          <a:pt x="43" y="100"/>
                        </a:lnTo>
                        <a:lnTo>
                          <a:pt x="54" y="93"/>
                        </a:lnTo>
                        <a:lnTo>
                          <a:pt x="68" y="85"/>
                        </a:lnTo>
                        <a:lnTo>
                          <a:pt x="80" y="77"/>
                        </a:lnTo>
                        <a:lnTo>
                          <a:pt x="89" y="66"/>
                        </a:lnTo>
                        <a:lnTo>
                          <a:pt x="96" y="55"/>
                        </a:lnTo>
                        <a:lnTo>
                          <a:pt x="98" y="45"/>
                        </a:lnTo>
                        <a:lnTo>
                          <a:pt x="101" y="35"/>
                        </a:lnTo>
                        <a:lnTo>
                          <a:pt x="105" y="27"/>
                        </a:lnTo>
                        <a:lnTo>
                          <a:pt x="113" y="20"/>
                        </a:lnTo>
                        <a:lnTo>
                          <a:pt x="122" y="15"/>
                        </a:lnTo>
                        <a:lnTo>
                          <a:pt x="131" y="11"/>
                        </a:lnTo>
                        <a:lnTo>
                          <a:pt x="134" y="9"/>
                        </a:lnTo>
                        <a:lnTo>
                          <a:pt x="138" y="8"/>
                        </a:lnTo>
                        <a:lnTo>
                          <a:pt x="142" y="6"/>
                        </a:lnTo>
                        <a:lnTo>
                          <a:pt x="145" y="4"/>
                        </a:lnTo>
                        <a:lnTo>
                          <a:pt x="146" y="2"/>
                        </a:lnTo>
                        <a:lnTo>
                          <a:pt x="14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2" name="Freeform 123">
                    <a:extLst>
                      <a:ext uri="{FF2B5EF4-FFF2-40B4-BE49-F238E27FC236}">
                        <a16:creationId xmlns:a16="http://schemas.microsoft.com/office/drawing/2014/main" id="{D743867E-89D8-C3C4-D454-7808788ED729}"/>
                      </a:ext>
                    </a:extLst>
                  </p:cNvPr>
                  <p:cNvSpPr>
                    <a:spLocks/>
                  </p:cNvSpPr>
                  <p:nvPr/>
                </p:nvSpPr>
                <p:spPr bwMode="auto">
                  <a:xfrm>
                    <a:off x="980631" y="1374457"/>
                    <a:ext cx="15459" cy="44880"/>
                  </a:xfrm>
                  <a:custGeom>
                    <a:avLst/>
                    <a:gdLst>
                      <a:gd name="T0" fmla="*/ 29 w 31"/>
                      <a:gd name="T1" fmla="*/ 0 h 90"/>
                      <a:gd name="T2" fmla="*/ 30 w 31"/>
                      <a:gd name="T3" fmla="*/ 0 h 90"/>
                      <a:gd name="T4" fmla="*/ 31 w 31"/>
                      <a:gd name="T5" fmla="*/ 2 h 90"/>
                      <a:gd name="T6" fmla="*/ 31 w 31"/>
                      <a:gd name="T7" fmla="*/ 3 h 90"/>
                      <a:gd name="T8" fmla="*/ 30 w 31"/>
                      <a:gd name="T9" fmla="*/ 4 h 90"/>
                      <a:gd name="T10" fmla="*/ 23 w 31"/>
                      <a:gd name="T11" fmla="*/ 8 h 90"/>
                      <a:gd name="T12" fmla="*/ 17 w 31"/>
                      <a:gd name="T13" fmla="*/ 14 h 90"/>
                      <a:gd name="T14" fmla="*/ 13 w 31"/>
                      <a:gd name="T15" fmla="*/ 20 h 90"/>
                      <a:gd name="T16" fmla="*/ 13 w 31"/>
                      <a:gd name="T17" fmla="*/ 28 h 90"/>
                      <a:gd name="T18" fmla="*/ 18 w 31"/>
                      <a:gd name="T19" fmla="*/ 34 h 90"/>
                      <a:gd name="T20" fmla="*/ 21 w 31"/>
                      <a:gd name="T21" fmla="*/ 36 h 90"/>
                      <a:gd name="T22" fmla="*/ 23 w 31"/>
                      <a:gd name="T23" fmla="*/ 39 h 90"/>
                      <a:gd name="T24" fmla="*/ 26 w 31"/>
                      <a:gd name="T25" fmla="*/ 41 h 90"/>
                      <a:gd name="T26" fmla="*/ 26 w 31"/>
                      <a:gd name="T27" fmla="*/ 45 h 90"/>
                      <a:gd name="T28" fmla="*/ 26 w 31"/>
                      <a:gd name="T29" fmla="*/ 49 h 90"/>
                      <a:gd name="T30" fmla="*/ 25 w 31"/>
                      <a:gd name="T31" fmla="*/ 53 h 90"/>
                      <a:gd name="T32" fmla="*/ 22 w 31"/>
                      <a:gd name="T33" fmla="*/ 57 h 90"/>
                      <a:gd name="T34" fmla="*/ 19 w 31"/>
                      <a:gd name="T35" fmla="*/ 61 h 90"/>
                      <a:gd name="T36" fmla="*/ 15 w 31"/>
                      <a:gd name="T37" fmla="*/ 64 h 90"/>
                      <a:gd name="T38" fmla="*/ 9 w 31"/>
                      <a:gd name="T39" fmla="*/ 76 h 90"/>
                      <a:gd name="T40" fmla="*/ 3 w 31"/>
                      <a:gd name="T41" fmla="*/ 89 h 90"/>
                      <a:gd name="T42" fmla="*/ 2 w 31"/>
                      <a:gd name="T43" fmla="*/ 89 h 90"/>
                      <a:gd name="T44" fmla="*/ 1 w 31"/>
                      <a:gd name="T45" fmla="*/ 90 h 90"/>
                      <a:gd name="T46" fmla="*/ 0 w 31"/>
                      <a:gd name="T47" fmla="*/ 89 h 90"/>
                      <a:gd name="T48" fmla="*/ 0 w 31"/>
                      <a:gd name="T49" fmla="*/ 88 h 90"/>
                      <a:gd name="T50" fmla="*/ 5 w 31"/>
                      <a:gd name="T51" fmla="*/ 75 h 90"/>
                      <a:gd name="T52" fmla="*/ 11 w 31"/>
                      <a:gd name="T53" fmla="*/ 64 h 90"/>
                      <a:gd name="T54" fmla="*/ 15 w 31"/>
                      <a:gd name="T55" fmla="*/ 59 h 90"/>
                      <a:gd name="T56" fmla="*/ 21 w 31"/>
                      <a:gd name="T57" fmla="*/ 52 h 90"/>
                      <a:gd name="T58" fmla="*/ 22 w 31"/>
                      <a:gd name="T59" fmla="*/ 45 h 90"/>
                      <a:gd name="T60" fmla="*/ 19 w 31"/>
                      <a:gd name="T61" fmla="*/ 40 h 90"/>
                      <a:gd name="T62" fmla="*/ 15 w 31"/>
                      <a:gd name="T63" fmla="*/ 37 h 90"/>
                      <a:gd name="T64" fmla="*/ 11 w 31"/>
                      <a:gd name="T65" fmla="*/ 35 h 90"/>
                      <a:gd name="T66" fmla="*/ 9 w 31"/>
                      <a:gd name="T67" fmla="*/ 32 h 90"/>
                      <a:gd name="T68" fmla="*/ 6 w 31"/>
                      <a:gd name="T69" fmla="*/ 24 h 90"/>
                      <a:gd name="T70" fmla="*/ 9 w 31"/>
                      <a:gd name="T71" fmla="*/ 16 h 90"/>
                      <a:gd name="T72" fmla="*/ 15 w 31"/>
                      <a:gd name="T73" fmla="*/ 10 h 90"/>
                      <a:gd name="T74" fmla="*/ 22 w 31"/>
                      <a:gd name="T75" fmla="*/ 4 h 90"/>
                      <a:gd name="T76" fmla="*/ 29 w 31"/>
                      <a:gd name="T7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90">
                        <a:moveTo>
                          <a:pt x="29" y="0"/>
                        </a:moveTo>
                        <a:lnTo>
                          <a:pt x="30" y="0"/>
                        </a:lnTo>
                        <a:lnTo>
                          <a:pt x="31" y="2"/>
                        </a:lnTo>
                        <a:lnTo>
                          <a:pt x="31" y="3"/>
                        </a:lnTo>
                        <a:lnTo>
                          <a:pt x="30" y="4"/>
                        </a:lnTo>
                        <a:lnTo>
                          <a:pt x="23" y="8"/>
                        </a:lnTo>
                        <a:lnTo>
                          <a:pt x="17" y="14"/>
                        </a:lnTo>
                        <a:lnTo>
                          <a:pt x="13" y="20"/>
                        </a:lnTo>
                        <a:lnTo>
                          <a:pt x="13" y="28"/>
                        </a:lnTo>
                        <a:lnTo>
                          <a:pt x="18" y="34"/>
                        </a:lnTo>
                        <a:lnTo>
                          <a:pt x="21" y="36"/>
                        </a:lnTo>
                        <a:lnTo>
                          <a:pt x="23" y="39"/>
                        </a:lnTo>
                        <a:lnTo>
                          <a:pt x="26" y="41"/>
                        </a:lnTo>
                        <a:lnTo>
                          <a:pt x="26" y="45"/>
                        </a:lnTo>
                        <a:lnTo>
                          <a:pt x="26" y="49"/>
                        </a:lnTo>
                        <a:lnTo>
                          <a:pt x="25" y="53"/>
                        </a:lnTo>
                        <a:lnTo>
                          <a:pt x="22" y="57"/>
                        </a:lnTo>
                        <a:lnTo>
                          <a:pt x="19" y="61"/>
                        </a:lnTo>
                        <a:lnTo>
                          <a:pt x="15" y="64"/>
                        </a:lnTo>
                        <a:lnTo>
                          <a:pt x="9" y="76"/>
                        </a:lnTo>
                        <a:lnTo>
                          <a:pt x="3" y="89"/>
                        </a:lnTo>
                        <a:lnTo>
                          <a:pt x="2" y="89"/>
                        </a:lnTo>
                        <a:lnTo>
                          <a:pt x="1" y="90"/>
                        </a:lnTo>
                        <a:lnTo>
                          <a:pt x="0" y="89"/>
                        </a:lnTo>
                        <a:lnTo>
                          <a:pt x="0" y="88"/>
                        </a:lnTo>
                        <a:lnTo>
                          <a:pt x="5" y="75"/>
                        </a:lnTo>
                        <a:lnTo>
                          <a:pt x="11" y="64"/>
                        </a:lnTo>
                        <a:lnTo>
                          <a:pt x="15" y="59"/>
                        </a:lnTo>
                        <a:lnTo>
                          <a:pt x="21" y="52"/>
                        </a:lnTo>
                        <a:lnTo>
                          <a:pt x="22" y="45"/>
                        </a:lnTo>
                        <a:lnTo>
                          <a:pt x="19" y="40"/>
                        </a:lnTo>
                        <a:lnTo>
                          <a:pt x="15" y="37"/>
                        </a:lnTo>
                        <a:lnTo>
                          <a:pt x="11" y="35"/>
                        </a:lnTo>
                        <a:lnTo>
                          <a:pt x="9" y="32"/>
                        </a:lnTo>
                        <a:lnTo>
                          <a:pt x="6" y="24"/>
                        </a:lnTo>
                        <a:lnTo>
                          <a:pt x="9" y="16"/>
                        </a:lnTo>
                        <a:lnTo>
                          <a:pt x="15" y="10"/>
                        </a:lnTo>
                        <a:lnTo>
                          <a:pt x="22" y="4"/>
                        </a:lnTo>
                        <a:lnTo>
                          <a:pt x="2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3" name="Freeform 124">
                    <a:extLst>
                      <a:ext uri="{FF2B5EF4-FFF2-40B4-BE49-F238E27FC236}">
                        <a16:creationId xmlns:a16="http://schemas.microsoft.com/office/drawing/2014/main" id="{C109BDF8-212C-5854-6B73-D0DCF0E6CAD3}"/>
                      </a:ext>
                    </a:extLst>
                  </p:cNvPr>
                  <p:cNvSpPr>
                    <a:spLocks/>
                  </p:cNvSpPr>
                  <p:nvPr/>
                </p:nvSpPr>
                <p:spPr bwMode="auto">
                  <a:xfrm>
                    <a:off x="929768" y="1382436"/>
                    <a:ext cx="43384" cy="32413"/>
                  </a:xfrm>
                  <a:custGeom>
                    <a:avLst/>
                    <a:gdLst>
                      <a:gd name="T0" fmla="*/ 25 w 87"/>
                      <a:gd name="T1" fmla="*/ 0 h 65"/>
                      <a:gd name="T2" fmla="*/ 26 w 87"/>
                      <a:gd name="T3" fmla="*/ 0 h 65"/>
                      <a:gd name="T4" fmla="*/ 26 w 87"/>
                      <a:gd name="T5" fmla="*/ 2 h 65"/>
                      <a:gd name="T6" fmla="*/ 26 w 87"/>
                      <a:gd name="T7" fmla="*/ 3 h 65"/>
                      <a:gd name="T8" fmla="*/ 14 w 87"/>
                      <a:gd name="T9" fmla="*/ 16 h 65"/>
                      <a:gd name="T10" fmla="*/ 7 w 87"/>
                      <a:gd name="T11" fmla="*/ 32 h 65"/>
                      <a:gd name="T12" fmla="*/ 6 w 87"/>
                      <a:gd name="T13" fmla="*/ 37 h 65"/>
                      <a:gd name="T14" fmla="*/ 5 w 87"/>
                      <a:gd name="T15" fmla="*/ 41 h 65"/>
                      <a:gd name="T16" fmla="*/ 4 w 87"/>
                      <a:gd name="T17" fmla="*/ 47 h 65"/>
                      <a:gd name="T18" fmla="*/ 5 w 87"/>
                      <a:gd name="T19" fmla="*/ 51 h 65"/>
                      <a:gd name="T20" fmla="*/ 10 w 87"/>
                      <a:gd name="T21" fmla="*/ 59 h 65"/>
                      <a:gd name="T22" fmla="*/ 18 w 87"/>
                      <a:gd name="T23" fmla="*/ 61 h 65"/>
                      <a:gd name="T24" fmla="*/ 27 w 87"/>
                      <a:gd name="T25" fmla="*/ 59 h 65"/>
                      <a:gd name="T26" fmla="*/ 42 w 87"/>
                      <a:gd name="T27" fmla="*/ 49 h 65"/>
                      <a:gd name="T28" fmla="*/ 56 w 87"/>
                      <a:gd name="T29" fmla="*/ 40 h 65"/>
                      <a:gd name="T30" fmla="*/ 74 w 87"/>
                      <a:gd name="T31" fmla="*/ 33 h 65"/>
                      <a:gd name="T32" fmla="*/ 75 w 87"/>
                      <a:gd name="T33" fmla="*/ 33 h 65"/>
                      <a:gd name="T34" fmla="*/ 79 w 87"/>
                      <a:gd name="T35" fmla="*/ 32 h 65"/>
                      <a:gd name="T36" fmla="*/ 82 w 87"/>
                      <a:gd name="T37" fmla="*/ 31 h 65"/>
                      <a:gd name="T38" fmla="*/ 83 w 87"/>
                      <a:gd name="T39" fmla="*/ 29 h 65"/>
                      <a:gd name="T40" fmla="*/ 84 w 87"/>
                      <a:gd name="T41" fmla="*/ 28 h 65"/>
                      <a:gd name="T42" fmla="*/ 86 w 87"/>
                      <a:gd name="T43" fmla="*/ 29 h 65"/>
                      <a:gd name="T44" fmla="*/ 87 w 87"/>
                      <a:gd name="T45" fmla="*/ 29 h 65"/>
                      <a:gd name="T46" fmla="*/ 87 w 87"/>
                      <a:gd name="T47" fmla="*/ 32 h 65"/>
                      <a:gd name="T48" fmla="*/ 84 w 87"/>
                      <a:gd name="T49" fmla="*/ 33 h 65"/>
                      <a:gd name="T50" fmla="*/ 82 w 87"/>
                      <a:gd name="T51" fmla="*/ 35 h 65"/>
                      <a:gd name="T52" fmla="*/ 79 w 87"/>
                      <a:gd name="T53" fmla="*/ 36 h 65"/>
                      <a:gd name="T54" fmla="*/ 76 w 87"/>
                      <a:gd name="T55" fmla="*/ 37 h 65"/>
                      <a:gd name="T56" fmla="*/ 64 w 87"/>
                      <a:gd name="T57" fmla="*/ 41 h 65"/>
                      <a:gd name="T58" fmla="*/ 53 w 87"/>
                      <a:gd name="T59" fmla="*/ 47 h 65"/>
                      <a:gd name="T60" fmla="*/ 43 w 87"/>
                      <a:gd name="T61" fmla="*/ 52 h 65"/>
                      <a:gd name="T62" fmla="*/ 34 w 87"/>
                      <a:gd name="T63" fmla="*/ 60 h 65"/>
                      <a:gd name="T64" fmla="*/ 22 w 87"/>
                      <a:gd name="T65" fmla="*/ 65 h 65"/>
                      <a:gd name="T66" fmla="*/ 11 w 87"/>
                      <a:gd name="T67" fmla="*/ 64 h 65"/>
                      <a:gd name="T68" fmla="*/ 4 w 87"/>
                      <a:gd name="T69" fmla="*/ 57 h 65"/>
                      <a:gd name="T70" fmla="*/ 0 w 87"/>
                      <a:gd name="T71" fmla="*/ 48 h 65"/>
                      <a:gd name="T72" fmla="*/ 1 w 87"/>
                      <a:gd name="T73" fmla="*/ 37 h 65"/>
                      <a:gd name="T74" fmla="*/ 5 w 87"/>
                      <a:gd name="T75" fmla="*/ 27 h 65"/>
                      <a:gd name="T76" fmla="*/ 10 w 87"/>
                      <a:gd name="T77" fmla="*/ 16 h 65"/>
                      <a:gd name="T78" fmla="*/ 17 w 87"/>
                      <a:gd name="T79" fmla="*/ 7 h 65"/>
                      <a:gd name="T80" fmla="*/ 23 w 87"/>
                      <a:gd name="T81" fmla="*/ 0 h 65"/>
                      <a:gd name="T82" fmla="*/ 25 w 87"/>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65">
                        <a:moveTo>
                          <a:pt x="25" y="0"/>
                        </a:moveTo>
                        <a:lnTo>
                          <a:pt x="26" y="0"/>
                        </a:lnTo>
                        <a:lnTo>
                          <a:pt x="26" y="2"/>
                        </a:lnTo>
                        <a:lnTo>
                          <a:pt x="26" y="3"/>
                        </a:lnTo>
                        <a:lnTo>
                          <a:pt x="14" y="16"/>
                        </a:lnTo>
                        <a:lnTo>
                          <a:pt x="7" y="32"/>
                        </a:lnTo>
                        <a:lnTo>
                          <a:pt x="6" y="37"/>
                        </a:lnTo>
                        <a:lnTo>
                          <a:pt x="5" y="41"/>
                        </a:lnTo>
                        <a:lnTo>
                          <a:pt x="4" y="47"/>
                        </a:lnTo>
                        <a:lnTo>
                          <a:pt x="5" y="51"/>
                        </a:lnTo>
                        <a:lnTo>
                          <a:pt x="10" y="59"/>
                        </a:lnTo>
                        <a:lnTo>
                          <a:pt x="18" y="61"/>
                        </a:lnTo>
                        <a:lnTo>
                          <a:pt x="27" y="59"/>
                        </a:lnTo>
                        <a:lnTo>
                          <a:pt x="42" y="49"/>
                        </a:lnTo>
                        <a:lnTo>
                          <a:pt x="56" y="40"/>
                        </a:lnTo>
                        <a:lnTo>
                          <a:pt x="74" y="33"/>
                        </a:lnTo>
                        <a:lnTo>
                          <a:pt x="75" y="33"/>
                        </a:lnTo>
                        <a:lnTo>
                          <a:pt x="79" y="32"/>
                        </a:lnTo>
                        <a:lnTo>
                          <a:pt x="82" y="31"/>
                        </a:lnTo>
                        <a:lnTo>
                          <a:pt x="83" y="29"/>
                        </a:lnTo>
                        <a:lnTo>
                          <a:pt x="84" y="28"/>
                        </a:lnTo>
                        <a:lnTo>
                          <a:pt x="86" y="29"/>
                        </a:lnTo>
                        <a:lnTo>
                          <a:pt x="87" y="29"/>
                        </a:lnTo>
                        <a:lnTo>
                          <a:pt x="87" y="32"/>
                        </a:lnTo>
                        <a:lnTo>
                          <a:pt x="84" y="33"/>
                        </a:lnTo>
                        <a:lnTo>
                          <a:pt x="82" y="35"/>
                        </a:lnTo>
                        <a:lnTo>
                          <a:pt x="79" y="36"/>
                        </a:lnTo>
                        <a:lnTo>
                          <a:pt x="76" y="37"/>
                        </a:lnTo>
                        <a:lnTo>
                          <a:pt x="64" y="41"/>
                        </a:lnTo>
                        <a:lnTo>
                          <a:pt x="53" y="47"/>
                        </a:lnTo>
                        <a:lnTo>
                          <a:pt x="43" y="52"/>
                        </a:lnTo>
                        <a:lnTo>
                          <a:pt x="34" y="60"/>
                        </a:lnTo>
                        <a:lnTo>
                          <a:pt x="22" y="65"/>
                        </a:lnTo>
                        <a:lnTo>
                          <a:pt x="11" y="64"/>
                        </a:lnTo>
                        <a:lnTo>
                          <a:pt x="4" y="57"/>
                        </a:lnTo>
                        <a:lnTo>
                          <a:pt x="0" y="48"/>
                        </a:lnTo>
                        <a:lnTo>
                          <a:pt x="1" y="37"/>
                        </a:lnTo>
                        <a:lnTo>
                          <a:pt x="5" y="27"/>
                        </a:lnTo>
                        <a:lnTo>
                          <a:pt x="10" y="16"/>
                        </a:lnTo>
                        <a:lnTo>
                          <a:pt x="17" y="7"/>
                        </a:lnTo>
                        <a:lnTo>
                          <a:pt x="23" y="0"/>
                        </a:lnTo>
                        <a:lnTo>
                          <a:pt x="2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4" name="Freeform 125">
                    <a:extLst>
                      <a:ext uri="{FF2B5EF4-FFF2-40B4-BE49-F238E27FC236}">
                        <a16:creationId xmlns:a16="http://schemas.microsoft.com/office/drawing/2014/main" id="{9CA38A0D-1981-0378-3A26-610B49049299}"/>
                      </a:ext>
                    </a:extLst>
                  </p:cNvPr>
                  <p:cNvSpPr>
                    <a:spLocks/>
                  </p:cNvSpPr>
                  <p:nvPr/>
                </p:nvSpPr>
                <p:spPr bwMode="auto">
                  <a:xfrm>
                    <a:off x="899848" y="1421332"/>
                    <a:ext cx="24435" cy="39893"/>
                  </a:xfrm>
                  <a:custGeom>
                    <a:avLst/>
                    <a:gdLst>
                      <a:gd name="T0" fmla="*/ 44 w 49"/>
                      <a:gd name="T1" fmla="*/ 0 h 80"/>
                      <a:gd name="T2" fmla="*/ 48 w 49"/>
                      <a:gd name="T3" fmla="*/ 0 h 80"/>
                      <a:gd name="T4" fmla="*/ 49 w 49"/>
                      <a:gd name="T5" fmla="*/ 2 h 80"/>
                      <a:gd name="T6" fmla="*/ 48 w 49"/>
                      <a:gd name="T7" fmla="*/ 3 h 80"/>
                      <a:gd name="T8" fmla="*/ 48 w 49"/>
                      <a:gd name="T9" fmla="*/ 4 h 80"/>
                      <a:gd name="T10" fmla="*/ 45 w 49"/>
                      <a:gd name="T11" fmla="*/ 4 h 80"/>
                      <a:gd name="T12" fmla="*/ 42 w 49"/>
                      <a:gd name="T13" fmla="*/ 4 h 80"/>
                      <a:gd name="T14" fmla="*/ 40 w 49"/>
                      <a:gd name="T15" fmla="*/ 4 h 80"/>
                      <a:gd name="T16" fmla="*/ 37 w 49"/>
                      <a:gd name="T17" fmla="*/ 6 h 80"/>
                      <a:gd name="T18" fmla="*/ 33 w 49"/>
                      <a:gd name="T19" fmla="*/ 8 h 80"/>
                      <a:gd name="T20" fmla="*/ 30 w 49"/>
                      <a:gd name="T21" fmla="*/ 10 h 80"/>
                      <a:gd name="T22" fmla="*/ 28 w 49"/>
                      <a:gd name="T23" fmla="*/ 11 h 80"/>
                      <a:gd name="T24" fmla="*/ 21 w 49"/>
                      <a:gd name="T25" fmla="*/ 15 h 80"/>
                      <a:gd name="T26" fmla="*/ 15 w 49"/>
                      <a:gd name="T27" fmla="*/ 20 h 80"/>
                      <a:gd name="T28" fmla="*/ 9 w 49"/>
                      <a:gd name="T29" fmla="*/ 26 h 80"/>
                      <a:gd name="T30" fmla="*/ 4 w 49"/>
                      <a:gd name="T31" fmla="*/ 35 h 80"/>
                      <a:gd name="T32" fmla="*/ 5 w 49"/>
                      <a:gd name="T33" fmla="*/ 44 h 80"/>
                      <a:gd name="T34" fmla="*/ 11 w 49"/>
                      <a:gd name="T35" fmla="*/ 52 h 80"/>
                      <a:gd name="T36" fmla="*/ 17 w 49"/>
                      <a:gd name="T37" fmla="*/ 60 h 80"/>
                      <a:gd name="T38" fmla="*/ 25 w 49"/>
                      <a:gd name="T39" fmla="*/ 69 h 80"/>
                      <a:gd name="T40" fmla="*/ 29 w 49"/>
                      <a:gd name="T41" fmla="*/ 77 h 80"/>
                      <a:gd name="T42" fmla="*/ 29 w 49"/>
                      <a:gd name="T43" fmla="*/ 79 h 80"/>
                      <a:gd name="T44" fmla="*/ 28 w 49"/>
                      <a:gd name="T45" fmla="*/ 80 h 80"/>
                      <a:gd name="T46" fmla="*/ 26 w 49"/>
                      <a:gd name="T47" fmla="*/ 80 h 80"/>
                      <a:gd name="T48" fmla="*/ 25 w 49"/>
                      <a:gd name="T49" fmla="*/ 79 h 80"/>
                      <a:gd name="T50" fmla="*/ 20 w 49"/>
                      <a:gd name="T51" fmla="*/ 68 h 80"/>
                      <a:gd name="T52" fmla="*/ 12 w 49"/>
                      <a:gd name="T53" fmla="*/ 60 h 80"/>
                      <a:gd name="T54" fmla="*/ 5 w 49"/>
                      <a:gd name="T55" fmla="*/ 52 h 80"/>
                      <a:gd name="T56" fmla="*/ 0 w 49"/>
                      <a:gd name="T57" fmla="*/ 41 h 80"/>
                      <a:gd name="T58" fmla="*/ 0 w 49"/>
                      <a:gd name="T59" fmla="*/ 35 h 80"/>
                      <a:gd name="T60" fmla="*/ 1 w 49"/>
                      <a:gd name="T61" fmla="*/ 30 h 80"/>
                      <a:gd name="T62" fmla="*/ 4 w 49"/>
                      <a:gd name="T63" fmla="*/ 26 h 80"/>
                      <a:gd name="T64" fmla="*/ 8 w 49"/>
                      <a:gd name="T65" fmla="*/ 20 h 80"/>
                      <a:gd name="T66" fmla="*/ 20 w 49"/>
                      <a:gd name="T67" fmla="*/ 11 h 80"/>
                      <a:gd name="T68" fmla="*/ 33 w 49"/>
                      <a:gd name="T69" fmla="*/ 4 h 80"/>
                      <a:gd name="T70" fmla="*/ 36 w 49"/>
                      <a:gd name="T71" fmla="*/ 2 h 80"/>
                      <a:gd name="T72" fmla="*/ 40 w 49"/>
                      <a:gd name="T73" fmla="*/ 0 h 80"/>
                      <a:gd name="T74" fmla="*/ 44 w 49"/>
                      <a:gd name="T7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80">
                        <a:moveTo>
                          <a:pt x="44" y="0"/>
                        </a:moveTo>
                        <a:lnTo>
                          <a:pt x="48" y="0"/>
                        </a:lnTo>
                        <a:lnTo>
                          <a:pt x="49" y="2"/>
                        </a:lnTo>
                        <a:lnTo>
                          <a:pt x="48" y="3"/>
                        </a:lnTo>
                        <a:lnTo>
                          <a:pt x="48" y="4"/>
                        </a:lnTo>
                        <a:lnTo>
                          <a:pt x="45" y="4"/>
                        </a:lnTo>
                        <a:lnTo>
                          <a:pt x="42" y="4"/>
                        </a:lnTo>
                        <a:lnTo>
                          <a:pt x="40" y="4"/>
                        </a:lnTo>
                        <a:lnTo>
                          <a:pt x="37" y="6"/>
                        </a:lnTo>
                        <a:lnTo>
                          <a:pt x="33" y="8"/>
                        </a:lnTo>
                        <a:lnTo>
                          <a:pt x="30" y="10"/>
                        </a:lnTo>
                        <a:lnTo>
                          <a:pt x="28" y="11"/>
                        </a:lnTo>
                        <a:lnTo>
                          <a:pt x="21" y="15"/>
                        </a:lnTo>
                        <a:lnTo>
                          <a:pt x="15" y="20"/>
                        </a:lnTo>
                        <a:lnTo>
                          <a:pt x="9" y="26"/>
                        </a:lnTo>
                        <a:lnTo>
                          <a:pt x="4" y="35"/>
                        </a:lnTo>
                        <a:lnTo>
                          <a:pt x="5" y="44"/>
                        </a:lnTo>
                        <a:lnTo>
                          <a:pt x="11" y="52"/>
                        </a:lnTo>
                        <a:lnTo>
                          <a:pt x="17" y="60"/>
                        </a:lnTo>
                        <a:lnTo>
                          <a:pt x="25" y="69"/>
                        </a:lnTo>
                        <a:lnTo>
                          <a:pt x="29" y="77"/>
                        </a:lnTo>
                        <a:lnTo>
                          <a:pt x="29" y="79"/>
                        </a:lnTo>
                        <a:lnTo>
                          <a:pt x="28" y="80"/>
                        </a:lnTo>
                        <a:lnTo>
                          <a:pt x="26" y="80"/>
                        </a:lnTo>
                        <a:lnTo>
                          <a:pt x="25" y="79"/>
                        </a:lnTo>
                        <a:lnTo>
                          <a:pt x="20" y="68"/>
                        </a:lnTo>
                        <a:lnTo>
                          <a:pt x="12" y="60"/>
                        </a:lnTo>
                        <a:lnTo>
                          <a:pt x="5" y="52"/>
                        </a:lnTo>
                        <a:lnTo>
                          <a:pt x="0" y="41"/>
                        </a:lnTo>
                        <a:lnTo>
                          <a:pt x="0" y="35"/>
                        </a:lnTo>
                        <a:lnTo>
                          <a:pt x="1" y="30"/>
                        </a:lnTo>
                        <a:lnTo>
                          <a:pt x="4" y="26"/>
                        </a:lnTo>
                        <a:lnTo>
                          <a:pt x="8" y="20"/>
                        </a:lnTo>
                        <a:lnTo>
                          <a:pt x="20" y="11"/>
                        </a:lnTo>
                        <a:lnTo>
                          <a:pt x="33" y="4"/>
                        </a:lnTo>
                        <a:lnTo>
                          <a:pt x="36" y="2"/>
                        </a:lnTo>
                        <a:lnTo>
                          <a:pt x="40" y="0"/>
                        </a:lnTo>
                        <a:lnTo>
                          <a:pt x="4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5" name="Freeform 126">
                    <a:extLst>
                      <a:ext uri="{FF2B5EF4-FFF2-40B4-BE49-F238E27FC236}">
                        <a16:creationId xmlns:a16="http://schemas.microsoft.com/office/drawing/2014/main" id="{26B2F1FC-2979-8C8A-2A57-00196951429D}"/>
                      </a:ext>
                    </a:extLst>
                  </p:cNvPr>
                  <p:cNvSpPr>
                    <a:spLocks/>
                  </p:cNvSpPr>
                  <p:nvPr/>
                </p:nvSpPr>
                <p:spPr bwMode="auto">
                  <a:xfrm>
                    <a:off x="853472" y="1445267"/>
                    <a:ext cx="27427" cy="21941"/>
                  </a:xfrm>
                  <a:custGeom>
                    <a:avLst/>
                    <a:gdLst>
                      <a:gd name="T0" fmla="*/ 4 w 55"/>
                      <a:gd name="T1" fmla="*/ 0 h 44"/>
                      <a:gd name="T2" fmla="*/ 6 w 55"/>
                      <a:gd name="T3" fmla="*/ 1 h 44"/>
                      <a:gd name="T4" fmla="*/ 7 w 55"/>
                      <a:gd name="T5" fmla="*/ 1 h 44"/>
                      <a:gd name="T6" fmla="*/ 7 w 55"/>
                      <a:gd name="T7" fmla="*/ 4 h 44"/>
                      <a:gd name="T8" fmla="*/ 4 w 55"/>
                      <a:gd name="T9" fmla="*/ 12 h 44"/>
                      <a:gd name="T10" fmla="*/ 4 w 55"/>
                      <a:gd name="T11" fmla="*/ 21 h 44"/>
                      <a:gd name="T12" fmla="*/ 7 w 55"/>
                      <a:gd name="T13" fmla="*/ 31 h 44"/>
                      <a:gd name="T14" fmla="*/ 12 w 55"/>
                      <a:gd name="T15" fmla="*/ 37 h 44"/>
                      <a:gd name="T16" fmla="*/ 21 w 55"/>
                      <a:gd name="T17" fmla="*/ 40 h 44"/>
                      <a:gd name="T18" fmla="*/ 37 w 55"/>
                      <a:gd name="T19" fmla="*/ 36 h 44"/>
                      <a:gd name="T20" fmla="*/ 51 w 55"/>
                      <a:gd name="T21" fmla="*/ 27 h 44"/>
                      <a:gd name="T22" fmla="*/ 52 w 55"/>
                      <a:gd name="T23" fmla="*/ 27 h 44"/>
                      <a:gd name="T24" fmla="*/ 53 w 55"/>
                      <a:gd name="T25" fmla="*/ 27 h 44"/>
                      <a:gd name="T26" fmla="*/ 55 w 55"/>
                      <a:gd name="T27" fmla="*/ 28 h 44"/>
                      <a:gd name="T28" fmla="*/ 53 w 55"/>
                      <a:gd name="T29" fmla="*/ 29 h 44"/>
                      <a:gd name="T30" fmla="*/ 44 w 55"/>
                      <a:gd name="T31" fmla="*/ 36 h 44"/>
                      <a:gd name="T32" fmla="*/ 33 w 55"/>
                      <a:gd name="T33" fmla="*/ 41 h 44"/>
                      <a:gd name="T34" fmla="*/ 21 w 55"/>
                      <a:gd name="T35" fmla="*/ 44 h 44"/>
                      <a:gd name="T36" fmla="*/ 11 w 55"/>
                      <a:gd name="T37" fmla="*/ 41 h 44"/>
                      <a:gd name="T38" fmla="*/ 3 w 55"/>
                      <a:gd name="T39" fmla="*/ 33 h 44"/>
                      <a:gd name="T40" fmla="*/ 0 w 55"/>
                      <a:gd name="T41" fmla="*/ 23 h 44"/>
                      <a:gd name="T42" fmla="*/ 0 w 55"/>
                      <a:gd name="T43" fmla="*/ 12 h 44"/>
                      <a:gd name="T44" fmla="*/ 3 w 55"/>
                      <a:gd name="T45" fmla="*/ 1 h 44"/>
                      <a:gd name="T46" fmla="*/ 4 w 55"/>
                      <a:gd name="T4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44">
                        <a:moveTo>
                          <a:pt x="4" y="0"/>
                        </a:moveTo>
                        <a:lnTo>
                          <a:pt x="6" y="1"/>
                        </a:lnTo>
                        <a:lnTo>
                          <a:pt x="7" y="1"/>
                        </a:lnTo>
                        <a:lnTo>
                          <a:pt x="7" y="4"/>
                        </a:lnTo>
                        <a:lnTo>
                          <a:pt x="4" y="12"/>
                        </a:lnTo>
                        <a:lnTo>
                          <a:pt x="4" y="21"/>
                        </a:lnTo>
                        <a:lnTo>
                          <a:pt x="7" y="31"/>
                        </a:lnTo>
                        <a:lnTo>
                          <a:pt x="12" y="37"/>
                        </a:lnTo>
                        <a:lnTo>
                          <a:pt x="21" y="40"/>
                        </a:lnTo>
                        <a:lnTo>
                          <a:pt x="37" y="36"/>
                        </a:lnTo>
                        <a:lnTo>
                          <a:pt x="51" y="27"/>
                        </a:lnTo>
                        <a:lnTo>
                          <a:pt x="52" y="27"/>
                        </a:lnTo>
                        <a:lnTo>
                          <a:pt x="53" y="27"/>
                        </a:lnTo>
                        <a:lnTo>
                          <a:pt x="55" y="28"/>
                        </a:lnTo>
                        <a:lnTo>
                          <a:pt x="53" y="29"/>
                        </a:lnTo>
                        <a:lnTo>
                          <a:pt x="44" y="36"/>
                        </a:lnTo>
                        <a:lnTo>
                          <a:pt x="33" y="41"/>
                        </a:lnTo>
                        <a:lnTo>
                          <a:pt x="21" y="44"/>
                        </a:lnTo>
                        <a:lnTo>
                          <a:pt x="11" y="41"/>
                        </a:lnTo>
                        <a:lnTo>
                          <a:pt x="3" y="33"/>
                        </a:lnTo>
                        <a:lnTo>
                          <a:pt x="0" y="23"/>
                        </a:lnTo>
                        <a:lnTo>
                          <a:pt x="0" y="12"/>
                        </a:lnTo>
                        <a:lnTo>
                          <a:pt x="3" y="1"/>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6" name="Freeform 127">
                    <a:extLst>
                      <a:ext uri="{FF2B5EF4-FFF2-40B4-BE49-F238E27FC236}">
                        <a16:creationId xmlns:a16="http://schemas.microsoft.com/office/drawing/2014/main" id="{697D100C-0EE0-0E58-A0CE-9560CAFF91BC}"/>
                      </a:ext>
                    </a:extLst>
                  </p:cNvPr>
                  <p:cNvSpPr>
                    <a:spLocks/>
                  </p:cNvSpPr>
                  <p:nvPr/>
                </p:nvSpPr>
                <p:spPr bwMode="auto">
                  <a:xfrm>
                    <a:off x="854968" y="1463718"/>
                    <a:ext cx="16955" cy="48370"/>
                  </a:xfrm>
                  <a:custGeom>
                    <a:avLst/>
                    <a:gdLst>
                      <a:gd name="T0" fmla="*/ 32 w 34"/>
                      <a:gd name="T1" fmla="*/ 0 h 97"/>
                      <a:gd name="T2" fmla="*/ 33 w 34"/>
                      <a:gd name="T3" fmla="*/ 1 h 97"/>
                      <a:gd name="T4" fmla="*/ 34 w 34"/>
                      <a:gd name="T5" fmla="*/ 3 h 97"/>
                      <a:gd name="T6" fmla="*/ 34 w 34"/>
                      <a:gd name="T7" fmla="*/ 4 h 97"/>
                      <a:gd name="T8" fmla="*/ 28 w 34"/>
                      <a:gd name="T9" fmla="*/ 13 h 97"/>
                      <a:gd name="T10" fmla="*/ 22 w 34"/>
                      <a:gd name="T11" fmla="*/ 23 h 97"/>
                      <a:gd name="T12" fmla="*/ 20 w 34"/>
                      <a:gd name="T13" fmla="*/ 33 h 97"/>
                      <a:gd name="T14" fmla="*/ 20 w 34"/>
                      <a:gd name="T15" fmla="*/ 44 h 97"/>
                      <a:gd name="T16" fmla="*/ 21 w 34"/>
                      <a:gd name="T17" fmla="*/ 49 h 97"/>
                      <a:gd name="T18" fmla="*/ 22 w 34"/>
                      <a:gd name="T19" fmla="*/ 54 h 97"/>
                      <a:gd name="T20" fmla="*/ 21 w 34"/>
                      <a:gd name="T21" fmla="*/ 60 h 97"/>
                      <a:gd name="T22" fmla="*/ 21 w 34"/>
                      <a:gd name="T23" fmla="*/ 65 h 97"/>
                      <a:gd name="T24" fmla="*/ 18 w 34"/>
                      <a:gd name="T25" fmla="*/ 73 h 97"/>
                      <a:gd name="T26" fmla="*/ 14 w 34"/>
                      <a:gd name="T27" fmla="*/ 84 h 97"/>
                      <a:gd name="T28" fmla="*/ 9 w 34"/>
                      <a:gd name="T29" fmla="*/ 93 h 97"/>
                      <a:gd name="T30" fmla="*/ 3 w 34"/>
                      <a:gd name="T31" fmla="*/ 97 h 97"/>
                      <a:gd name="T32" fmla="*/ 1 w 34"/>
                      <a:gd name="T33" fmla="*/ 97 h 97"/>
                      <a:gd name="T34" fmla="*/ 0 w 34"/>
                      <a:gd name="T35" fmla="*/ 96 h 97"/>
                      <a:gd name="T36" fmla="*/ 0 w 34"/>
                      <a:gd name="T37" fmla="*/ 96 h 97"/>
                      <a:gd name="T38" fmla="*/ 1 w 34"/>
                      <a:gd name="T39" fmla="*/ 94 h 97"/>
                      <a:gd name="T40" fmla="*/ 3 w 34"/>
                      <a:gd name="T41" fmla="*/ 93 h 97"/>
                      <a:gd name="T42" fmla="*/ 7 w 34"/>
                      <a:gd name="T43" fmla="*/ 90 h 97"/>
                      <a:gd name="T44" fmla="*/ 11 w 34"/>
                      <a:gd name="T45" fmla="*/ 84 h 97"/>
                      <a:gd name="T46" fmla="*/ 13 w 34"/>
                      <a:gd name="T47" fmla="*/ 77 h 97"/>
                      <a:gd name="T48" fmla="*/ 14 w 34"/>
                      <a:gd name="T49" fmla="*/ 72 h 97"/>
                      <a:gd name="T50" fmla="*/ 17 w 34"/>
                      <a:gd name="T51" fmla="*/ 60 h 97"/>
                      <a:gd name="T52" fmla="*/ 17 w 34"/>
                      <a:gd name="T53" fmla="*/ 48 h 97"/>
                      <a:gd name="T54" fmla="*/ 16 w 34"/>
                      <a:gd name="T55" fmla="*/ 36 h 97"/>
                      <a:gd name="T56" fmla="*/ 18 w 34"/>
                      <a:gd name="T57" fmla="*/ 24 h 97"/>
                      <a:gd name="T58" fmla="*/ 24 w 34"/>
                      <a:gd name="T59" fmla="*/ 13 h 97"/>
                      <a:gd name="T60" fmla="*/ 30 w 34"/>
                      <a:gd name="T61" fmla="*/ 1 h 97"/>
                      <a:gd name="T62" fmla="*/ 32 w 34"/>
                      <a:gd name="T6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97">
                        <a:moveTo>
                          <a:pt x="32" y="0"/>
                        </a:moveTo>
                        <a:lnTo>
                          <a:pt x="33" y="1"/>
                        </a:lnTo>
                        <a:lnTo>
                          <a:pt x="34" y="3"/>
                        </a:lnTo>
                        <a:lnTo>
                          <a:pt x="34" y="4"/>
                        </a:lnTo>
                        <a:lnTo>
                          <a:pt x="28" y="13"/>
                        </a:lnTo>
                        <a:lnTo>
                          <a:pt x="22" y="23"/>
                        </a:lnTo>
                        <a:lnTo>
                          <a:pt x="20" y="33"/>
                        </a:lnTo>
                        <a:lnTo>
                          <a:pt x="20" y="44"/>
                        </a:lnTo>
                        <a:lnTo>
                          <a:pt x="21" y="49"/>
                        </a:lnTo>
                        <a:lnTo>
                          <a:pt x="22" y="54"/>
                        </a:lnTo>
                        <a:lnTo>
                          <a:pt x="21" y="60"/>
                        </a:lnTo>
                        <a:lnTo>
                          <a:pt x="21" y="65"/>
                        </a:lnTo>
                        <a:lnTo>
                          <a:pt x="18" y="73"/>
                        </a:lnTo>
                        <a:lnTo>
                          <a:pt x="14" y="84"/>
                        </a:lnTo>
                        <a:lnTo>
                          <a:pt x="9" y="93"/>
                        </a:lnTo>
                        <a:lnTo>
                          <a:pt x="3" y="97"/>
                        </a:lnTo>
                        <a:lnTo>
                          <a:pt x="1" y="97"/>
                        </a:lnTo>
                        <a:lnTo>
                          <a:pt x="0" y="96"/>
                        </a:lnTo>
                        <a:lnTo>
                          <a:pt x="0" y="96"/>
                        </a:lnTo>
                        <a:lnTo>
                          <a:pt x="1" y="94"/>
                        </a:lnTo>
                        <a:lnTo>
                          <a:pt x="3" y="93"/>
                        </a:lnTo>
                        <a:lnTo>
                          <a:pt x="7" y="90"/>
                        </a:lnTo>
                        <a:lnTo>
                          <a:pt x="11" y="84"/>
                        </a:lnTo>
                        <a:lnTo>
                          <a:pt x="13" y="77"/>
                        </a:lnTo>
                        <a:lnTo>
                          <a:pt x="14" y="72"/>
                        </a:lnTo>
                        <a:lnTo>
                          <a:pt x="17" y="60"/>
                        </a:lnTo>
                        <a:lnTo>
                          <a:pt x="17" y="48"/>
                        </a:lnTo>
                        <a:lnTo>
                          <a:pt x="16" y="36"/>
                        </a:lnTo>
                        <a:lnTo>
                          <a:pt x="18" y="24"/>
                        </a:lnTo>
                        <a:lnTo>
                          <a:pt x="24" y="13"/>
                        </a:lnTo>
                        <a:lnTo>
                          <a:pt x="30" y="1"/>
                        </a:lnTo>
                        <a:lnTo>
                          <a:pt x="3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7" name="Freeform 128">
                    <a:extLst>
                      <a:ext uri="{FF2B5EF4-FFF2-40B4-BE49-F238E27FC236}">
                        <a16:creationId xmlns:a16="http://schemas.microsoft.com/office/drawing/2014/main" id="{2BD7DCD3-6405-BBB6-24F4-654D8C2F6D46}"/>
                      </a:ext>
                    </a:extLst>
                  </p:cNvPr>
                  <p:cNvSpPr>
                    <a:spLocks/>
                  </p:cNvSpPr>
                  <p:nvPr/>
                </p:nvSpPr>
                <p:spPr bwMode="auto">
                  <a:xfrm>
                    <a:off x="831032" y="1531037"/>
                    <a:ext cx="57346" cy="12467"/>
                  </a:xfrm>
                  <a:custGeom>
                    <a:avLst/>
                    <a:gdLst>
                      <a:gd name="T0" fmla="*/ 3 w 115"/>
                      <a:gd name="T1" fmla="*/ 0 h 25"/>
                      <a:gd name="T2" fmla="*/ 4 w 115"/>
                      <a:gd name="T3" fmla="*/ 0 h 25"/>
                      <a:gd name="T4" fmla="*/ 17 w 115"/>
                      <a:gd name="T5" fmla="*/ 10 h 25"/>
                      <a:gd name="T6" fmla="*/ 33 w 115"/>
                      <a:gd name="T7" fmla="*/ 16 h 25"/>
                      <a:gd name="T8" fmla="*/ 49 w 115"/>
                      <a:gd name="T9" fmla="*/ 20 h 25"/>
                      <a:gd name="T10" fmla="*/ 66 w 115"/>
                      <a:gd name="T11" fmla="*/ 21 h 25"/>
                      <a:gd name="T12" fmla="*/ 82 w 115"/>
                      <a:gd name="T13" fmla="*/ 19 h 25"/>
                      <a:gd name="T14" fmla="*/ 98 w 115"/>
                      <a:gd name="T15" fmla="*/ 12 h 25"/>
                      <a:gd name="T16" fmla="*/ 111 w 115"/>
                      <a:gd name="T17" fmla="*/ 2 h 25"/>
                      <a:gd name="T18" fmla="*/ 113 w 115"/>
                      <a:gd name="T19" fmla="*/ 2 h 25"/>
                      <a:gd name="T20" fmla="*/ 114 w 115"/>
                      <a:gd name="T21" fmla="*/ 2 h 25"/>
                      <a:gd name="T22" fmla="*/ 115 w 115"/>
                      <a:gd name="T23" fmla="*/ 3 h 25"/>
                      <a:gd name="T24" fmla="*/ 114 w 115"/>
                      <a:gd name="T25" fmla="*/ 4 h 25"/>
                      <a:gd name="T26" fmla="*/ 101 w 115"/>
                      <a:gd name="T27" fmla="*/ 16 h 25"/>
                      <a:gd name="T28" fmla="*/ 85 w 115"/>
                      <a:gd name="T29" fmla="*/ 23 h 25"/>
                      <a:gd name="T30" fmla="*/ 68 w 115"/>
                      <a:gd name="T31" fmla="*/ 25 h 25"/>
                      <a:gd name="T32" fmla="*/ 51 w 115"/>
                      <a:gd name="T33" fmla="*/ 24 h 25"/>
                      <a:gd name="T34" fmla="*/ 33 w 115"/>
                      <a:gd name="T35" fmla="*/ 20 h 25"/>
                      <a:gd name="T36" fmla="*/ 16 w 115"/>
                      <a:gd name="T37" fmla="*/ 13 h 25"/>
                      <a:gd name="T38" fmla="*/ 2 w 115"/>
                      <a:gd name="T39" fmla="*/ 4 h 25"/>
                      <a:gd name="T40" fmla="*/ 0 w 115"/>
                      <a:gd name="T41" fmla="*/ 2 h 25"/>
                      <a:gd name="T42" fmla="*/ 2 w 115"/>
                      <a:gd name="T43" fmla="*/ 0 h 25"/>
                      <a:gd name="T44" fmla="*/ 3 w 115"/>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25">
                        <a:moveTo>
                          <a:pt x="3" y="0"/>
                        </a:moveTo>
                        <a:lnTo>
                          <a:pt x="4" y="0"/>
                        </a:lnTo>
                        <a:lnTo>
                          <a:pt x="17" y="10"/>
                        </a:lnTo>
                        <a:lnTo>
                          <a:pt x="33" y="16"/>
                        </a:lnTo>
                        <a:lnTo>
                          <a:pt x="49" y="20"/>
                        </a:lnTo>
                        <a:lnTo>
                          <a:pt x="66" y="21"/>
                        </a:lnTo>
                        <a:lnTo>
                          <a:pt x="82" y="19"/>
                        </a:lnTo>
                        <a:lnTo>
                          <a:pt x="98" y="12"/>
                        </a:lnTo>
                        <a:lnTo>
                          <a:pt x="111" y="2"/>
                        </a:lnTo>
                        <a:lnTo>
                          <a:pt x="113" y="2"/>
                        </a:lnTo>
                        <a:lnTo>
                          <a:pt x="114" y="2"/>
                        </a:lnTo>
                        <a:lnTo>
                          <a:pt x="115" y="3"/>
                        </a:lnTo>
                        <a:lnTo>
                          <a:pt x="114" y="4"/>
                        </a:lnTo>
                        <a:lnTo>
                          <a:pt x="101" y="16"/>
                        </a:lnTo>
                        <a:lnTo>
                          <a:pt x="85" y="23"/>
                        </a:lnTo>
                        <a:lnTo>
                          <a:pt x="68" y="25"/>
                        </a:lnTo>
                        <a:lnTo>
                          <a:pt x="51" y="24"/>
                        </a:lnTo>
                        <a:lnTo>
                          <a:pt x="33" y="20"/>
                        </a:lnTo>
                        <a:lnTo>
                          <a:pt x="16" y="13"/>
                        </a:lnTo>
                        <a:lnTo>
                          <a:pt x="2" y="4"/>
                        </a:lnTo>
                        <a:lnTo>
                          <a:pt x="0" y="2"/>
                        </a:lnTo>
                        <a:lnTo>
                          <a:pt x="2" y="0"/>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8" name="Freeform 129">
                    <a:extLst>
                      <a:ext uri="{FF2B5EF4-FFF2-40B4-BE49-F238E27FC236}">
                        <a16:creationId xmlns:a16="http://schemas.microsoft.com/office/drawing/2014/main" id="{2EA80F81-1E84-E535-223F-295C6B4B25B4}"/>
                      </a:ext>
                    </a:extLst>
                  </p:cNvPr>
                  <p:cNvSpPr>
                    <a:spLocks/>
                  </p:cNvSpPr>
                  <p:nvPr/>
                </p:nvSpPr>
                <p:spPr bwMode="auto">
                  <a:xfrm>
                    <a:off x="842501" y="1559461"/>
                    <a:ext cx="30917" cy="8477"/>
                  </a:xfrm>
                  <a:custGeom>
                    <a:avLst/>
                    <a:gdLst>
                      <a:gd name="T0" fmla="*/ 59 w 62"/>
                      <a:gd name="T1" fmla="*/ 0 h 17"/>
                      <a:gd name="T2" fmla="*/ 61 w 62"/>
                      <a:gd name="T3" fmla="*/ 2 h 17"/>
                      <a:gd name="T4" fmla="*/ 62 w 62"/>
                      <a:gd name="T5" fmla="*/ 3 h 17"/>
                      <a:gd name="T6" fmla="*/ 61 w 62"/>
                      <a:gd name="T7" fmla="*/ 4 h 17"/>
                      <a:gd name="T8" fmla="*/ 61 w 62"/>
                      <a:gd name="T9" fmla="*/ 4 h 17"/>
                      <a:gd name="T10" fmla="*/ 61 w 62"/>
                      <a:gd name="T11" fmla="*/ 4 h 17"/>
                      <a:gd name="T12" fmla="*/ 58 w 62"/>
                      <a:gd name="T13" fmla="*/ 5 h 17"/>
                      <a:gd name="T14" fmla="*/ 57 w 62"/>
                      <a:gd name="T15" fmla="*/ 5 h 17"/>
                      <a:gd name="T16" fmla="*/ 47 w 62"/>
                      <a:gd name="T17" fmla="*/ 12 h 17"/>
                      <a:gd name="T18" fmla="*/ 32 w 62"/>
                      <a:gd name="T19" fmla="*/ 17 h 17"/>
                      <a:gd name="T20" fmla="*/ 21 w 62"/>
                      <a:gd name="T21" fmla="*/ 16 h 17"/>
                      <a:gd name="T22" fmla="*/ 10 w 62"/>
                      <a:gd name="T23" fmla="*/ 12 h 17"/>
                      <a:gd name="T24" fmla="*/ 1 w 62"/>
                      <a:gd name="T25" fmla="*/ 7 h 17"/>
                      <a:gd name="T26" fmla="*/ 0 w 62"/>
                      <a:gd name="T27" fmla="*/ 5 h 17"/>
                      <a:gd name="T28" fmla="*/ 0 w 62"/>
                      <a:gd name="T29" fmla="*/ 4 h 17"/>
                      <a:gd name="T30" fmla="*/ 1 w 62"/>
                      <a:gd name="T31" fmla="*/ 3 h 17"/>
                      <a:gd name="T32" fmla="*/ 2 w 62"/>
                      <a:gd name="T33" fmla="*/ 3 h 17"/>
                      <a:gd name="T34" fmla="*/ 9 w 62"/>
                      <a:gd name="T35" fmla="*/ 7 h 17"/>
                      <a:gd name="T36" fmla="*/ 18 w 62"/>
                      <a:gd name="T37" fmla="*/ 11 h 17"/>
                      <a:gd name="T38" fmla="*/ 26 w 62"/>
                      <a:gd name="T39" fmla="*/ 13 h 17"/>
                      <a:gd name="T40" fmla="*/ 34 w 62"/>
                      <a:gd name="T41" fmla="*/ 13 h 17"/>
                      <a:gd name="T42" fmla="*/ 46 w 62"/>
                      <a:gd name="T43" fmla="*/ 8 h 17"/>
                      <a:gd name="T44" fmla="*/ 58 w 62"/>
                      <a:gd name="T45" fmla="*/ 2 h 17"/>
                      <a:gd name="T46" fmla="*/ 58 w 62"/>
                      <a:gd name="T47" fmla="*/ 0 h 17"/>
                      <a:gd name="T48" fmla="*/ 59 w 62"/>
                      <a:gd name="T4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17">
                        <a:moveTo>
                          <a:pt x="59" y="0"/>
                        </a:moveTo>
                        <a:lnTo>
                          <a:pt x="61" y="2"/>
                        </a:lnTo>
                        <a:lnTo>
                          <a:pt x="62" y="3"/>
                        </a:lnTo>
                        <a:lnTo>
                          <a:pt x="61" y="4"/>
                        </a:lnTo>
                        <a:lnTo>
                          <a:pt x="61" y="4"/>
                        </a:lnTo>
                        <a:lnTo>
                          <a:pt x="61" y="4"/>
                        </a:lnTo>
                        <a:lnTo>
                          <a:pt x="58" y="5"/>
                        </a:lnTo>
                        <a:lnTo>
                          <a:pt x="57" y="5"/>
                        </a:lnTo>
                        <a:lnTo>
                          <a:pt x="47" y="12"/>
                        </a:lnTo>
                        <a:lnTo>
                          <a:pt x="32" y="17"/>
                        </a:lnTo>
                        <a:lnTo>
                          <a:pt x="21" y="16"/>
                        </a:lnTo>
                        <a:lnTo>
                          <a:pt x="10" y="12"/>
                        </a:lnTo>
                        <a:lnTo>
                          <a:pt x="1" y="7"/>
                        </a:lnTo>
                        <a:lnTo>
                          <a:pt x="0" y="5"/>
                        </a:lnTo>
                        <a:lnTo>
                          <a:pt x="0" y="4"/>
                        </a:lnTo>
                        <a:lnTo>
                          <a:pt x="1" y="3"/>
                        </a:lnTo>
                        <a:lnTo>
                          <a:pt x="2" y="3"/>
                        </a:lnTo>
                        <a:lnTo>
                          <a:pt x="9" y="7"/>
                        </a:lnTo>
                        <a:lnTo>
                          <a:pt x="18" y="11"/>
                        </a:lnTo>
                        <a:lnTo>
                          <a:pt x="26" y="13"/>
                        </a:lnTo>
                        <a:lnTo>
                          <a:pt x="34" y="13"/>
                        </a:lnTo>
                        <a:lnTo>
                          <a:pt x="46" y="8"/>
                        </a:lnTo>
                        <a:lnTo>
                          <a:pt x="58" y="2"/>
                        </a:lnTo>
                        <a:lnTo>
                          <a:pt x="58" y="0"/>
                        </a:lnTo>
                        <a:lnTo>
                          <a:pt x="5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9" name="Freeform 130">
                    <a:extLst>
                      <a:ext uri="{FF2B5EF4-FFF2-40B4-BE49-F238E27FC236}">
                        <a16:creationId xmlns:a16="http://schemas.microsoft.com/office/drawing/2014/main" id="{FA453A10-B5C6-4751-9523-78BA485CFD79}"/>
                      </a:ext>
                    </a:extLst>
                  </p:cNvPr>
                  <p:cNvSpPr>
                    <a:spLocks/>
                  </p:cNvSpPr>
                  <p:nvPr/>
                </p:nvSpPr>
                <p:spPr bwMode="auto">
                  <a:xfrm>
                    <a:off x="854469" y="1565944"/>
                    <a:ext cx="9475" cy="21941"/>
                  </a:xfrm>
                  <a:custGeom>
                    <a:avLst/>
                    <a:gdLst>
                      <a:gd name="T0" fmla="*/ 13 w 19"/>
                      <a:gd name="T1" fmla="*/ 0 h 44"/>
                      <a:gd name="T2" fmla="*/ 14 w 19"/>
                      <a:gd name="T3" fmla="*/ 0 h 44"/>
                      <a:gd name="T4" fmla="*/ 19 w 19"/>
                      <a:gd name="T5" fmla="*/ 8 h 44"/>
                      <a:gd name="T6" fmla="*/ 18 w 19"/>
                      <a:gd name="T7" fmla="*/ 18 h 44"/>
                      <a:gd name="T8" fmla="*/ 14 w 19"/>
                      <a:gd name="T9" fmla="*/ 28 h 44"/>
                      <a:gd name="T10" fmla="*/ 9 w 19"/>
                      <a:gd name="T11" fmla="*/ 36 h 44"/>
                      <a:gd name="T12" fmla="*/ 4 w 19"/>
                      <a:gd name="T13" fmla="*/ 44 h 44"/>
                      <a:gd name="T14" fmla="*/ 2 w 19"/>
                      <a:gd name="T15" fmla="*/ 44 h 44"/>
                      <a:gd name="T16" fmla="*/ 1 w 19"/>
                      <a:gd name="T17" fmla="*/ 44 h 44"/>
                      <a:gd name="T18" fmla="*/ 0 w 19"/>
                      <a:gd name="T19" fmla="*/ 43 h 44"/>
                      <a:gd name="T20" fmla="*/ 1 w 19"/>
                      <a:gd name="T21" fmla="*/ 41 h 44"/>
                      <a:gd name="T22" fmla="*/ 5 w 19"/>
                      <a:gd name="T23" fmla="*/ 35 h 44"/>
                      <a:gd name="T24" fmla="*/ 10 w 19"/>
                      <a:gd name="T25" fmla="*/ 27 h 44"/>
                      <a:gd name="T26" fmla="*/ 14 w 19"/>
                      <a:gd name="T27" fmla="*/ 19 h 44"/>
                      <a:gd name="T28" fmla="*/ 15 w 19"/>
                      <a:gd name="T29" fmla="*/ 11 h 44"/>
                      <a:gd name="T30" fmla="*/ 12 w 19"/>
                      <a:gd name="T31" fmla="*/ 3 h 44"/>
                      <a:gd name="T32" fmla="*/ 10 w 19"/>
                      <a:gd name="T33" fmla="*/ 2 h 44"/>
                      <a:gd name="T34" fmla="*/ 12 w 19"/>
                      <a:gd name="T35" fmla="*/ 0 h 44"/>
                      <a:gd name="T36" fmla="*/ 13 w 19"/>
                      <a:gd name="T3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44">
                        <a:moveTo>
                          <a:pt x="13" y="0"/>
                        </a:moveTo>
                        <a:lnTo>
                          <a:pt x="14" y="0"/>
                        </a:lnTo>
                        <a:lnTo>
                          <a:pt x="19" y="8"/>
                        </a:lnTo>
                        <a:lnTo>
                          <a:pt x="18" y="18"/>
                        </a:lnTo>
                        <a:lnTo>
                          <a:pt x="14" y="28"/>
                        </a:lnTo>
                        <a:lnTo>
                          <a:pt x="9" y="36"/>
                        </a:lnTo>
                        <a:lnTo>
                          <a:pt x="4" y="44"/>
                        </a:lnTo>
                        <a:lnTo>
                          <a:pt x="2" y="44"/>
                        </a:lnTo>
                        <a:lnTo>
                          <a:pt x="1" y="44"/>
                        </a:lnTo>
                        <a:lnTo>
                          <a:pt x="0" y="43"/>
                        </a:lnTo>
                        <a:lnTo>
                          <a:pt x="1" y="41"/>
                        </a:lnTo>
                        <a:lnTo>
                          <a:pt x="5" y="35"/>
                        </a:lnTo>
                        <a:lnTo>
                          <a:pt x="10" y="27"/>
                        </a:lnTo>
                        <a:lnTo>
                          <a:pt x="14" y="19"/>
                        </a:lnTo>
                        <a:lnTo>
                          <a:pt x="15" y="11"/>
                        </a:lnTo>
                        <a:lnTo>
                          <a:pt x="12" y="3"/>
                        </a:lnTo>
                        <a:lnTo>
                          <a:pt x="10" y="2"/>
                        </a:lnTo>
                        <a:lnTo>
                          <a:pt x="12" y="0"/>
                        </a:lnTo>
                        <a:lnTo>
                          <a:pt x="1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0" name="Freeform 131">
                    <a:extLst>
                      <a:ext uri="{FF2B5EF4-FFF2-40B4-BE49-F238E27FC236}">
                        <a16:creationId xmlns:a16="http://schemas.microsoft.com/office/drawing/2014/main" id="{14CD5192-5088-620E-F58B-E7385303591C}"/>
                      </a:ext>
                    </a:extLst>
                  </p:cNvPr>
                  <p:cNvSpPr>
                    <a:spLocks/>
                  </p:cNvSpPr>
                  <p:nvPr/>
                </p:nvSpPr>
                <p:spPr bwMode="auto">
                  <a:xfrm>
                    <a:off x="934255" y="1456736"/>
                    <a:ext cx="17952" cy="34906"/>
                  </a:xfrm>
                  <a:custGeom>
                    <a:avLst/>
                    <a:gdLst>
                      <a:gd name="T0" fmla="*/ 12 w 36"/>
                      <a:gd name="T1" fmla="*/ 0 h 70"/>
                      <a:gd name="T2" fmla="*/ 13 w 36"/>
                      <a:gd name="T3" fmla="*/ 0 h 70"/>
                      <a:gd name="T4" fmla="*/ 14 w 36"/>
                      <a:gd name="T5" fmla="*/ 1 h 70"/>
                      <a:gd name="T6" fmla="*/ 13 w 36"/>
                      <a:gd name="T7" fmla="*/ 2 h 70"/>
                      <a:gd name="T8" fmla="*/ 6 w 36"/>
                      <a:gd name="T9" fmla="*/ 13 h 70"/>
                      <a:gd name="T10" fmla="*/ 5 w 36"/>
                      <a:gd name="T11" fmla="*/ 26 h 70"/>
                      <a:gd name="T12" fmla="*/ 8 w 36"/>
                      <a:gd name="T13" fmla="*/ 38 h 70"/>
                      <a:gd name="T14" fmla="*/ 14 w 36"/>
                      <a:gd name="T15" fmla="*/ 50 h 70"/>
                      <a:gd name="T16" fmla="*/ 24 w 36"/>
                      <a:gd name="T17" fmla="*/ 59 h 70"/>
                      <a:gd name="T18" fmla="*/ 34 w 36"/>
                      <a:gd name="T19" fmla="*/ 66 h 70"/>
                      <a:gd name="T20" fmla="*/ 36 w 36"/>
                      <a:gd name="T21" fmla="*/ 67 h 70"/>
                      <a:gd name="T22" fmla="*/ 36 w 36"/>
                      <a:gd name="T23" fmla="*/ 68 h 70"/>
                      <a:gd name="T24" fmla="*/ 34 w 36"/>
                      <a:gd name="T25" fmla="*/ 70 h 70"/>
                      <a:gd name="T26" fmla="*/ 33 w 36"/>
                      <a:gd name="T27" fmla="*/ 70 h 70"/>
                      <a:gd name="T28" fmla="*/ 21 w 36"/>
                      <a:gd name="T29" fmla="*/ 63 h 70"/>
                      <a:gd name="T30" fmla="*/ 10 w 36"/>
                      <a:gd name="T31" fmla="*/ 53 h 70"/>
                      <a:gd name="T32" fmla="*/ 4 w 36"/>
                      <a:gd name="T33" fmla="*/ 39 h 70"/>
                      <a:gd name="T34" fmla="*/ 0 w 36"/>
                      <a:gd name="T35" fmla="*/ 25 h 70"/>
                      <a:gd name="T36" fmla="*/ 2 w 36"/>
                      <a:gd name="T37" fmla="*/ 12 h 70"/>
                      <a:gd name="T38" fmla="*/ 10 w 36"/>
                      <a:gd name="T39" fmla="*/ 0 h 70"/>
                      <a:gd name="T40" fmla="*/ 12 w 36"/>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70">
                        <a:moveTo>
                          <a:pt x="12" y="0"/>
                        </a:moveTo>
                        <a:lnTo>
                          <a:pt x="13" y="0"/>
                        </a:lnTo>
                        <a:lnTo>
                          <a:pt x="14" y="1"/>
                        </a:lnTo>
                        <a:lnTo>
                          <a:pt x="13" y="2"/>
                        </a:lnTo>
                        <a:lnTo>
                          <a:pt x="6" y="13"/>
                        </a:lnTo>
                        <a:lnTo>
                          <a:pt x="5" y="26"/>
                        </a:lnTo>
                        <a:lnTo>
                          <a:pt x="8" y="38"/>
                        </a:lnTo>
                        <a:lnTo>
                          <a:pt x="14" y="50"/>
                        </a:lnTo>
                        <a:lnTo>
                          <a:pt x="24" y="59"/>
                        </a:lnTo>
                        <a:lnTo>
                          <a:pt x="34" y="66"/>
                        </a:lnTo>
                        <a:lnTo>
                          <a:pt x="36" y="67"/>
                        </a:lnTo>
                        <a:lnTo>
                          <a:pt x="36" y="68"/>
                        </a:lnTo>
                        <a:lnTo>
                          <a:pt x="34" y="70"/>
                        </a:lnTo>
                        <a:lnTo>
                          <a:pt x="33" y="70"/>
                        </a:lnTo>
                        <a:lnTo>
                          <a:pt x="21" y="63"/>
                        </a:lnTo>
                        <a:lnTo>
                          <a:pt x="10" y="53"/>
                        </a:lnTo>
                        <a:lnTo>
                          <a:pt x="4" y="39"/>
                        </a:lnTo>
                        <a:lnTo>
                          <a:pt x="0" y="25"/>
                        </a:lnTo>
                        <a:lnTo>
                          <a:pt x="2" y="12"/>
                        </a:lnTo>
                        <a:lnTo>
                          <a:pt x="10" y="0"/>
                        </a:lnTo>
                        <a:lnTo>
                          <a:pt x="1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1" name="Freeform 132">
                    <a:extLst>
                      <a:ext uri="{FF2B5EF4-FFF2-40B4-BE49-F238E27FC236}">
                        <a16:creationId xmlns:a16="http://schemas.microsoft.com/office/drawing/2014/main" id="{7AA1672B-B49B-1ED8-1AA6-6410356A826F}"/>
                      </a:ext>
                    </a:extLst>
                  </p:cNvPr>
                  <p:cNvSpPr>
                    <a:spLocks/>
                  </p:cNvSpPr>
                  <p:nvPr/>
                </p:nvSpPr>
                <p:spPr bwMode="auto">
                  <a:xfrm>
                    <a:off x="929768" y="1481670"/>
                    <a:ext cx="10472" cy="5984"/>
                  </a:xfrm>
                  <a:custGeom>
                    <a:avLst/>
                    <a:gdLst>
                      <a:gd name="T0" fmla="*/ 18 w 21"/>
                      <a:gd name="T1" fmla="*/ 0 h 12"/>
                      <a:gd name="T2" fmla="*/ 19 w 21"/>
                      <a:gd name="T3" fmla="*/ 1 h 12"/>
                      <a:gd name="T4" fmla="*/ 21 w 21"/>
                      <a:gd name="T5" fmla="*/ 1 h 12"/>
                      <a:gd name="T6" fmla="*/ 21 w 21"/>
                      <a:gd name="T7" fmla="*/ 4 h 12"/>
                      <a:gd name="T8" fmla="*/ 19 w 21"/>
                      <a:gd name="T9" fmla="*/ 4 h 12"/>
                      <a:gd name="T10" fmla="*/ 14 w 21"/>
                      <a:gd name="T11" fmla="*/ 7 h 12"/>
                      <a:gd name="T12" fmla="*/ 9 w 21"/>
                      <a:gd name="T13" fmla="*/ 8 h 12"/>
                      <a:gd name="T14" fmla="*/ 6 w 21"/>
                      <a:gd name="T15" fmla="*/ 9 h 12"/>
                      <a:gd name="T16" fmla="*/ 4 w 21"/>
                      <a:gd name="T17" fmla="*/ 11 h 12"/>
                      <a:gd name="T18" fmla="*/ 2 w 21"/>
                      <a:gd name="T19" fmla="*/ 12 h 12"/>
                      <a:gd name="T20" fmla="*/ 1 w 21"/>
                      <a:gd name="T21" fmla="*/ 12 h 12"/>
                      <a:gd name="T22" fmla="*/ 0 w 21"/>
                      <a:gd name="T23" fmla="*/ 12 h 12"/>
                      <a:gd name="T24" fmla="*/ 0 w 21"/>
                      <a:gd name="T25" fmla="*/ 11 h 12"/>
                      <a:gd name="T26" fmla="*/ 0 w 21"/>
                      <a:gd name="T27" fmla="*/ 8 h 12"/>
                      <a:gd name="T28" fmla="*/ 2 w 21"/>
                      <a:gd name="T29" fmla="*/ 7 h 12"/>
                      <a:gd name="T30" fmla="*/ 4 w 21"/>
                      <a:gd name="T31" fmla="*/ 5 h 12"/>
                      <a:gd name="T32" fmla="*/ 6 w 21"/>
                      <a:gd name="T33" fmla="*/ 5 h 12"/>
                      <a:gd name="T34" fmla="*/ 13 w 21"/>
                      <a:gd name="T35" fmla="*/ 3 h 12"/>
                      <a:gd name="T36" fmla="*/ 18 w 21"/>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2">
                        <a:moveTo>
                          <a:pt x="18" y="0"/>
                        </a:moveTo>
                        <a:lnTo>
                          <a:pt x="19" y="1"/>
                        </a:lnTo>
                        <a:lnTo>
                          <a:pt x="21" y="1"/>
                        </a:lnTo>
                        <a:lnTo>
                          <a:pt x="21" y="4"/>
                        </a:lnTo>
                        <a:lnTo>
                          <a:pt x="19" y="4"/>
                        </a:lnTo>
                        <a:lnTo>
                          <a:pt x="14" y="7"/>
                        </a:lnTo>
                        <a:lnTo>
                          <a:pt x="9" y="8"/>
                        </a:lnTo>
                        <a:lnTo>
                          <a:pt x="6" y="9"/>
                        </a:lnTo>
                        <a:lnTo>
                          <a:pt x="4" y="11"/>
                        </a:lnTo>
                        <a:lnTo>
                          <a:pt x="2" y="12"/>
                        </a:lnTo>
                        <a:lnTo>
                          <a:pt x="1" y="12"/>
                        </a:lnTo>
                        <a:lnTo>
                          <a:pt x="0" y="12"/>
                        </a:lnTo>
                        <a:lnTo>
                          <a:pt x="0" y="11"/>
                        </a:lnTo>
                        <a:lnTo>
                          <a:pt x="0" y="8"/>
                        </a:lnTo>
                        <a:lnTo>
                          <a:pt x="2" y="7"/>
                        </a:lnTo>
                        <a:lnTo>
                          <a:pt x="4" y="5"/>
                        </a:lnTo>
                        <a:lnTo>
                          <a:pt x="6" y="5"/>
                        </a:lnTo>
                        <a:lnTo>
                          <a:pt x="13" y="3"/>
                        </a:lnTo>
                        <a:lnTo>
                          <a:pt x="1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2" name="Freeform 133">
                    <a:extLst>
                      <a:ext uri="{FF2B5EF4-FFF2-40B4-BE49-F238E27FC236}">
                        <a16:creationId xmlns:a16="http://schemas.microsoft.com/office/drawing/2014/main" id="{96262B47-B8C8-3067-34C4-DD6D98B0F354}"/>
                      </a:ext>
                    </a:extLst>
                  </p:cNvPr>
                  <p:cNvSpPr>
                    <a:spLocks/>
                  </p:cNvSpPr>
                  <p:nvPr/>
                </p:nvSpPr>
                <p:spPr bwMode="auto">
                  <a:xfrm>
                    <a:off x="779670" y="1481670"/>
                    <a:ext cx="84274" cy="87765"/>
                  </a:xfrm>
                  <a:custGeom>
                    <a:avLst/>
                    <a:gdLst>
                      <a:gd name="T0" fmla="*/ 168 w 169"/>
                      <a:gd name="T1" fmla="*/ 0 h 176"/>
                      <a:gd name="T2" fmla="*/ 169 w 169"/>
                      <a:gd name="T3" fmla="*/ 1 h 176"/>
                      <a:gd name="T4" fmla="*/ 169 w 169"/>
                      <a:gd name="T5" fmla="*/ 3 h 176"/>
                      <a:gd name="T6" fmla="*/ 168 w 169"/>
                      <a:gd name="T7" fmla="*/ 4 h 176"/>
                      <a:gd name="T8" fmla="*/ 158 w 169"/>
                      <a:gd name="T9" fmla="*/ 12 h 176"/>
                      <a:gd name="T10" fmla="*/ 147 w 169"/>
                      <a:gd name="T11" fmla="*/ 21 h 176"/>
                      <a:gd name="T12" fmla="*/ 136 w 169"/>
                      <a:gd name="T13" fmla="*/ 28 h 176"/>
                      <a:gd name="T14" fmla="*/ 116 w 169"/>
                      <a:gd name="T15" fmla="*/ 34 h 176"/>
                      <a:gd name="T16" fmla="*/ 97 w 169"/>
                      <a:gd name="T17" fmla="*/ 40 h 176"/>
                      <a:gd name="T18" fmla="*/ 81 w 169"/>
                      <a:gd name="T19" fmla="*/ 46 h 176"/>
                      <a:gd name="T20" fmla="*/ 67 w 169"/>
                      <a:gd name="T21" fmla="*/ 54 h 176"/>
                      <a:gd name="T22" fmla="*/ 57 w 169"/>
                      <a:gd name="T23" fmla="*/ 66 h 176"/>
                      <a:gd name="T24" fmla="*/ 48 w 169"/>
                      <a:gd name="T25" fmla="*/ 85 h 176"/>
                      <a:gd name="T26" fmla="*/ 42 w 169"/>
                      <a:gd name="T27" fmla="*/ 103 h 176"/>
                      <a:gd name="T28" fmla="*/ 38 w 169"/>
                      <a:gd name="T29" fmla="*/ 118 h 176"/>
                      <a:gd name="T30" fmla="*/ 40 w 169"/>
                      <a:gd name="T31" fmla="*/ 134 h 176"/>
                      <a:gd name="T32" fmla="*/ 41 w 169"/>
                      <a:gd name="T33" fmla="*/ 142 h 176"/>
                      <a:gd name="T34" fmla="*/ 42 w 169"/>
                      <a:gd name="T35" fmla="*/ 150 h 176"/>
                      <a:gd name="T36" fmla="*/ 42 w 169"/>
                      <a:gd name="T37" fmla="*/ 158 h 176"/>
                      <a:gd name="T38" fmla="*/ 41 w 169"/>
                      <a:gd name="T39" fmla="*/ 165 h 176"/>
                      <a:gd name="T40" fmla="*/ 37 w 169"/>
                      <a:gd name="T41" fmla="*/ 171 h 176"/>
                      <a:gd name="T42" fmla="*/ 28 w 169"/>
                      <a:gd name="T43" fmla="*/ 176 h 176"/>
                      <a:gd name="T44" fmla="*/ 18 w 169"/>
                      <a:gd name="T45" fmla="*/ 175 h 176"/>
                      <a:gd name="T46" fmla="*/ 9 w 169"/>
                      <a:gd name="T47" fmla="*/ 172 h 176"/>
                      <a:gd name="T48" fmla="*/ 1 w 169"/>
                      <a:gd name="T49" fmla="*/ 167 h 176"/>
                      <a:gd name="T50" fmla="*/ 0 w 169"/>
                      <a:gd name="T51" fmla="*/ 165 h 176"/>
                      <a:gd name="T52" fmla="*/ 1 w 169"/>
                      <a:gd name="T53" fmla="*/ 164 h 176"/>
                      <a:gd name="T54" fmla="*/ 3 w 169"/>
                      <a:gd name="T55" fmla="*/ 163 h 176"/>
                      <a:gd name="T56" fmla="*/ 4 w 169"/>
                      <a:gd name="T57" fmla="*/ 164 h 176"/>
                      <a:gd name="T58" fmla="*/ 11 w 169"/>
                      <a:gd name="T59" fmla="*/ 168 h 176"/>
                      <a:gd name="T60" fmla="*/ 18 w 169"/>
                      <a:gd name="T61" fmla="*/ 171 h 176"/>
                      <a:gd name="T62" fmla="*/ 26 w 169"/>
                      <a:gd name="T63" fmla="*/ 172 h 176"/>
                      <a:gd name="T64" fmla="*/ 34 w 169"/>
                      <a:gd name="T65" fmla="*/ 168 h 176"/>
                      <a:gd name="T66" fmla="*/ 38 w 169"/>
                      <a:gd name="T67" fmla="*/ 160 h 176"/>
                      <a:gd name="T68" fmla="*/ 38 w 169"/>
                      <a:gd name="T69" fmla="*/ 150 h 176"/>
                      <a:gd name="T70" fmla="*/ 37 w 169"/>
                      <a:gd name="T71" fmla="*/ 140 h 176"/>
                      <a:gd name="T72" fmla="*/ 34 w 169"/>
                      <a:gd name="T73" fmla="*/ 130 h 176"/>
                      <a:gd name="T74" fmla="*/ 36 w 169"/>
                      <a:gd name="T75" fmla="*/ 110 h 176"/>
                      <a:gd name="T76" fmla="*/ 41 w 169"/>
                      <a:gd name="T77" fmla="*/ 89 h 176"/>
                      <a:gd name="T78" fmla="*/ 50 w 169"/>
                      <a:gd name="T79" fmla="*/ 70 h 176"/>
                      <a:gd name="T80" fmla="*/ 64 w 169"/>
                      <a:gd name="T81" fmla="*/ 54 h 176"/>
                      <a:gd name="T82" fmla="*/ 79 w 169"/>
                      <a:gd name="T83" fmla="*/ 42 h 176"/>
                      <a:gd name="T84" fmla="*/ 99 w 169"/>
                      <a:gd name="T85" fmla="*/ 34 h 176"/>
                      <a:gd name="T86" fmla="*/ 113 w 169"/>
                      <a:gd name="T87" fmla="*/ 32 h 176"/>
                      <a:gd name="T88" fmla="*/ 127 w 169"/>
                      <a:gd name="T89" fmla="*/ 28 h 176"/>
                      <a:gd name="T90" fmla="*/ 140 w 169"/>
                      <a:gd name="T91" fmla="*/ 21 h 176"/>
                      <a:gd name="T92" fmla="*/ 154 w 169"/>
                      <a:gd name="T93" fmla="*/ 11 h 176"/>
                      <a:gd name="T94" fmla="*/ 167 w 169"/>
                      <a:gd name="T95" fmla="*/ 0 h 176"/>
                      <a:gd name="T96" fmla="*/ 168 w 169"/>
                      <a:gd name="T9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76">
                        <a:moveTo>
                          <a:pt x="168" y="0"/>
                        </a:moveTo>
                        <a:lnTo>
                          <a:pt x="169" y="1"/>
                        </a:lnTo>
                        <a:lnTo>
                          <a:pt x="169" y="3"/>
                        </a:lnTo>
                        <a:lnTo>
                          <a:pt x="168" y="4"/>
                        </a:lnTo>
                        <a:lnTo>
                          <a:pt x="158" y="12"/>
                        </a:lnTo>
                        <a:lnTo>
                          <a:pt x="147" y="21"/>
                        </a:lnTo>
                        <a:lnTo>
                          <a:pt x="136" y="28"/>
                        </a:lnTo>
                        <a:lnTo>
                          <a:pt x="116" y="34"/>
                        </a:lnTo>
                        <a:lnTo>
                          <a:pt x="97" y="40"/>
                        </a:lnTo>
                        <a:lnTo>
                          <a:pt x="81" y="46"/>
                        </a:lnTo>
                        <a:lnTo>
                          <a:pt x="67" y="54"/>
                        </a:lnTo>
                        <a:lnTo>
                          <a:pt x="57" y="66"/>
                        </a:lnTo>
                        <a:lnTo>
                          <a:pt x="48" y="85"/>
                        </a:lnTo>
                        <a:lnTo>
                          <a:pt x="42" y="103"/>
                        </a:lnTo>
                        <a:lnTo>
                          <a:pt x="38" y="118"/>
                        </a:lnTo>
                        <a:lnTo>
                          <a:pt x="40" y="134"/>
                        </a:lnTo>
                        <a:lnTo>
                          <a:pt x="41" y="142"/>
                        </a:lnTo>
                        <a:lnTo>
                          <a:pt x="42" y="150"/>
                        </a:lnTo>
                        <a:lnTo>
                          <a:pt x="42" y="158"/>
                        </a:lnTo>
                        <a:lnTo>
                          <a:pt x="41" y="165"/>
                        </a:lnTo>
                        <a:lnTo>
                          <a:pt x="37" y="171"/>
                        </a:lnTo>
                        <a:lnTo>
                          <a:pt x="28" y="176"/>
                        </a:lnTo>
                        <a:lnTo>
                          <a:pt x="18" y="175"/>
                        </a:lnTo>
                        <a:lnTo>
                          <a:pt x="9" y="172"/>
                        </a:lnTo>
                        <a:lnTo>
                          <a:pt x="1" y="167"/>
                        </a:lnTo>
                        <a:lnTo>
                          <a:pt x="0" y="165"/>
                        </a:lnTo>
                        <a:lnTo>
                          <a:pt x="1" y="164"/>
                        </a:lnTo>
                        <a:lnTo>
                          <a:pt x="3" y="163"/>
                        </a:lnTo>
                        <a:lnTo>
                          <a:pt x="4" y="164"/>
                        </a:lnTo>
                        <a:lnTo>
                          <a:pt x="11" y="168"/>
                        </a:lnTo>
                        <a:lnTo>
                          <a:pt x="18" y="171"/>
                        </a:lnTo>
                        <a:lnTo>
                          <a:pt x="26" y="172"/>
                        </a:lnTo>
                        <a:lnTo>
                          <a:pt x="34" y="168"/>
                        </a:lnTo>
                        <a:lnTo>
                          <a:pt x="38" y="160"/>
                        </a:lnTo>
                        <a:lnTo>
                          <a:pt x="38" y="150"/>
                        </a:lnTo>
                        <a:lnTo>
                          <a:pt x="37" y="140"/>
                        </a:lnTo>
                        <a:lnTo>
                          <a:pt x="34" y="130"/>
                        </a:lnTo>
                        <a:lnTo>
                          <a:pt x="36" y="110"/>
                        </a:lnTo>
                        <a:lnTo>
                          <a:pt x="41" y="89"/>
                        </a:lnTo>
                        <a:lnTo>
                          <a:pt x="50" y="70"/>
                        </a:lnTo>
                        <a:lnTo>
                          <a:pt x="64" y="54"/>
                        </a:lnTo>
                        <a:lnTo>
                          <a:pt x="79" y="42"/>
                        </a:lnTo>
                        <a:lnTo>
                          <a:pt x="99" y="34"/>
                        </a:lnTo>
                        <a:lnTo>
                          <a:pt x="113" y="32"/>
                        </a:lnTo>
                        <a:lnTo>
                          <a:pt x="127" y="28"/>
                        </a:lnTo>
                        <a:lnTo>
                          <a:pt x="140" y="21"/>
                        </a:lnTo>
                        <a:lnTo>
                          <a:pt x="154" y="11"/>
                        </a:lnTo>
                        <a:lnTo>
                          <a:pt x="167" y="0"/>
                        </a:lnTo>
                        <a:lnTo>
                          <a:pt x="16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3" name="Freeform 134">
                    <a:extLst>
                      <a:ext uri="{FF2B5EF4-FFF2-40B4-BE49-F238E27FC236}">
                        <a16:creationId xmlns:a16="http://schemas.microsoft.com/office/drawing/2014/main" id="{F043824D-5476-36FB-400E-26AE289164BA}"/>
                      </a:ext>
                    </a:extLst>
                  </p:cNvPr>
                  <p:cNvSpPr>
                    <a:spLocks/>
                  </p:cNvSpPr>
                  <p:nvPr/>
                </p:nvSpPr>
                <p:spPr bwMode="auto">
                  <a:xfrm>
                    <a:off x="766206" y="1576914"/>
                    <a:ext cx="31914" cy="55850"/>
                  </a:xfrm>
                  <a:custGeom>
                    <a:avLst/>
                    <a:gdLst>
                      <a:gd name="T0" fmla="*/ 8 w 64"/>
                      <a:gd name="T1" fmla="*/ 0 h 112"/>
                      <a:gd name="T2" fmla="*/ 15 w 64"/>
                      <a:gd name="T3" fmla="*/ 1 h 112"/>
                      <a:gd name="T4" fmla="*/ 18 w 64"/>
                      <a:gd name="T5" fmla="*/ 6 h 112"/>
                      <a:gd name="T6" fmla="*/ 16 w 64"/>
                      <a:gd name="T7" fmla="*/ 13 h 112"/>
                      <a:gd name="T8" fmla="*/ 15 w 64"/>
                      <a:gd name="T9" fmla="*/ 21 h 112"/>
                      <a:gd name="T10" fmla="*/ 12 w 64"/>
                      <a:gd name="T11" fmla="*/ 29 h 112"/>
                      <a:gd name="T12" fmla="*/ 10 w 64"/>
                      <a:gd name="T13" fmla="*/ 34 h 112"/>
                      <a:gd name="T14" fmla="*/ 7 w 64"/>
                      <a:gd name="T15" fmla="*/ 45 h 112"/>
                      <a:gd name="T16" fmla="*/ 4 w 64"/>
                      <a:gd name="T17" fmla="*/ 55 h 112"/>
                      <a:gd name="T18" fmla="*/ 4 w 64"/>
                      <a:gd name="T19" fmla="*/ 67 h 112"/>
                      <a:gd name="T20" fmla="*/ 7 w 64"/>
                      <a:gd name="T21" fmla="*/ 78 h 112"/>
                      <a:gd name="T22" fmla="*/ 14 w 64"/>
                      <a:gd name="T23" fmla="*/ 86 h 112"/>
                      <a:gd name="T24" fmla="*/ 20 w 64"/>
                      <a:gd name="T25" fmla="*/ 90 h 112"/>
                      <a:gd name="T26" fmla="*/ 26 w 64"/>
                      <a:gd name="T27" fmla="*/ 94 h 112"/>
                      <a:gd name="T28" fmla="*/ 31 w 64"/>
                      <a:gd name="T29" fmla="*/ 99 h 112"/>
                      <a:gd name="T30" fmla="*/ 40 w 64"/>
                      <a:gd name="T31" fmla="*/ 106 h 112"/>
                      <a:gd name="T32" fmla="*/ 51 w 64"/>
                      <a:gd name="T33" fmla="*/ 107 h 112"/>
                      <a:gd name="T34" fmla="*/ 61 w 64"/>
                      <a:gd name="T35" fmla="*/ 108 h 112"/>
                      <a:gd name="T36" fmla="*/ 63 w 64"/>
                      <a:gd name="T37" fmla="*/ 108 h 112"/>
                      <a:gd name="T38" fmla="*/ 64 w 64"/>
                      <a:gd name="T39" fmla="*/ 110 h 112"/>
                      <a:gd name="T40" fmla="*/ 63 w 64"/>
                      <a:gd name="T41" fmla="*/ 111 h 112"/>
                      <a:gd name="T42" fmla="*/ 61 w 64"/>
                      <a:gd name="T43" fmla="*/ 112 h 112"/>
                      <a:gd name="T44" fmla="*/ 49 w 64"/>
                      <a:gd name="T45" fmla="*/ 112 h 112"/>
                      <a:gd name="T46" fmla="*/ 39 w 64"/>
                      <a:gd name="T47" fmla="*/ 110 h 112"/>
                      <a:gd name="T48" fmla="*/ 35 w 64"/>
                      <a:gd name="T49" fmla="*/ 108 h 112"/>
                      <a:gd name="T50" fmla="*/ 32 w 64"/>
                      <a:gd name="T51" fmla="*/ 106 h 112"/>
                      <a:gd name="T52" fmla="*/ 30 w 64"/>
                      <a:gd name="T53" fmla="*/ 103 h 112"/>
                      <a:gd name="T54" fmla="*/ 27 w 64"/>
                      <a:gd name="T55" fmla="*/ 100 h 112"/>
                      <a:gd name="T56" fmla="*/ 24 w 64"/>
                      <a:gd name="T57" fmla="*/ 98 h 112"/>
                      <a:gd name="T58" fmla="*/ 15 w 64"/>
                      <a:gd name="T59" fmla="*/ 91 h 112"/>
                      <a:gd name="T60" fmla="*/ 6 w 64"/>
                      <a:gd name="T61" fmla="*/ 83 h 112"/>
                      <a:gd name="T62" fmla="*/ 0 w 64"/>
                      <a:gd name="T63" fmla="*/ 72 h 112"/>
                      <a:gd name="T64" fmla="*/ 0 w 64"/>
                      <a:gd name="T65" fmla="*/ 53 h 112"/>
                      <a:gd name="T66" fmla="*/ 6 w 64"/>
                      <a:gd name="T67" fmla="*/ 33 h 112"/>
                      <a:gd name="T68" fmla="*/ 7 w 64"/>
                      <a:gd name="T69" fmla="*/ 29 h 112"/>
                      <a:gd name="T70" fmla="*/ 10 w 64"/>
                      <a:gd name="T71" fmla="*/ 23 h 112"/>
                      <a:gd name="T72" fmla="*/ 12 w 64"/>
                      <a:gd name="T73" fmla="*/ 16 h 112"/>
                      <a:gd name="T74" fmla="*/ 14 w 64"/>
                      <a:gd name="T75" fmla="*/ 10 h 112"/>
                      <a:gd name="T76" fmla="*/ 12 w 64"/>
                      <a:gd name="T77" fmla="*/ 5 h 112"/>
                      <a:gd name="T78" fmla="*/ 8 w 64"/>
                      <a:gd name="T79" fmla="*/ 4 h 112"/>
                      <a:gd name="T80" fmla="*/ 7 w 64"/>
                      <a:gd name="T81" fmla="*/ 2 h 112"/>
                      <a:gd name="T82" fmla="*/ 6 w 64"/>
                      <a:gd name="T83" fmla="*/ 1 h 112"/>
                      <a:gd name="T84" fmla="*/ 7 w 64"/>
                      <a:gd name="T85" fmla="*/ 0 h 112"/>
                      <a:gd name="T86" fmla="*/ 8 w 64"/>
                      <a:gd name="T8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112">
                        <a:moveTo>
                          <a:pt x="8" y="0"/>
                        </a:moveTo>
                        <a:lnTo>
                          <a:pt x="15" y="1"/>
                        </a:lnTo>
                        <a:lnTo>
                          <a:pt x="18" y="6"/>
                        </a:lnTo>
                        <a:lnTo>
                          <a:pt x="16" y="13"/>
                        </a:lnTo>
                        <a:lnTo>
                          <a:pt x="15" y="21"/>
                        </a:lnTo>
                        <a:lnTo>
                          <a:pt x="12" y="29"/>
                        </a:lnTo>
                        <a:lnTo>
                          <a:pt x="10" y="34"/>
                        </a:lnTo>
                        <a:lnTo>
                          <a:pt x="7" y="45"/>
                        </a:lnTo>
                        <a:lnTo>
                          <a:pt x="4" y="55"/>
                        </a:lnTo>
                        <a:lnTo>
                          <a:pt x="4" y="67"/>
                        </a:lnTo>
                        <a:lnTo>
                          <a:pt x="7" y="78"/>
                        </a:lnTo>
                        <a:lnTo>
                          <a:pt x="14" y="86"/>
                        </a:lnTo>
                        <a:lnTo>
                          <a:pt x="20" y="90"/>
                        </a:lnTo>
                        <a:lnTo>
                          <a:pt x="26" y="94"/>
                        </a:lnTo>
                        <a:lnTo>
                          <a:pt x="31" y="99"/>
                        </a:lnTo>
                        <a:lnTo>
                          <a:pt x="40" y="106"/>
                        </a:lnTo>
                        <a:lnTo>
                          <a:pt x="51" y="107"/>
                        </a:lnTo>
                        <a:lnTo>
                          <a:pt x="61" y="108"/>
                        </a:lnTo>
                        <a:lnTo>
                          <a:pt x="63" y="108"/>
                        </a:lnTo>
                        <a:lnTo>
                          <a:pt x="64" y="110"/>
                        </a:lnTo>
                        <a:lnTo>
                          <a:pt x="63" y="111"/>
                        </a:lnTo>
                        <a:lnTo>
                          <a:pt x="61" y="112"/>
                        </a:lnTo>
                        <a:lnTo>
                          <a:pt x="49" y="112"/>
                        </a:lnTo>
                        <a:lnTo>
                          <a:pt x="39" y="110"/>
                        </a:lnTo>
                        <a:lnTo>
                          <a:pt x="35" y="108"/>
                        </a:lnTo>
                        <a:lnTo>
                          <a:pt x="32" y="106"/>
                        </a:lnTo>
                        <a:lnTo>
                          <a:pt x="30" y="103"/>
                        </a:lnTo>
                        <a:lnTo>
                          <a:pt x="27" y="100"/>
                        </a:lnTo>
                        <a:lnTo>
                          <a:pt x="24" y="98"/>
                        </a:lnTo>
                        <a:lnTo>
                          <a:pt x="15" y="91"/>
                        </a:lnTo>
                        <a:lnTo>
                          <a:pt x="6" y="83"/>
                        </a:lnTo>
                        <a:lnTo>
                          <a:pt x="0" y="72"/>
                        </a:lnTo>
                        <a:lnTo>
                          <a:pt x="0" y="53"/>
                        </a:lnTo>
                        <a:lnTo>
                          <a:pt x="6" y="33"/>
                        </a:lnTo>
                        <a:lnTo>
                          <a:pt x="7" y="29"/>
                        </a:lnTo>
                        <a:lnTo>
                          <a:pt x="10" y="23"/>
                        </a:lnTo>
                        <a:lnTo>
                          <a:pt x="12" y="16"/>
                        </a:lnTo>
                        <a:lnTo>
                          <a:pt x="14" y="10"/>
                        </a:lnTo>
                        <a:lnTo>
                          <a:pt x="12" y="5"/>
                        </a:lnTo>
                        <a:lnTo>
                          <a:pt x="8" y="4"/>
                        </a:lnTo>
                        <a:lnTo>
                          <a:pt x="7" y="2"/>
                        </a:lnTo>
                        <a:lnTo>
                          <a:pt x="6" y="1"/>
                        </a:lnTo>
                        <a:lnTo>
                          <a:pt x="7" y="0"/>
                        </a:lnTo>
                        <a:lnTo>
                          <a:pt x="8"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4" name="Freeform 135">
                    <a:extLst>
                      <a:ext uri="{FF2B5EF4-FFF2-40B4-BE49-F238E27FC236}">
                        <a16:creationId xmlns:a16="http://schemas.microsoft.com/office/drawing/2014/main" id="{5A7CACA1-2C7D-C7CF-60C5-B24752EDA99B}"/>
                      </a:ext>
                    </a:extLst>
                  </p:cNvPr>
                  <p:cNvSpPr>
                    <a:spLocks/>
                  </p:cNvSpPr>
                  <p:nvPr/>
                </p:nvSpPr>
                <p:spPr bwMode="auto">
                  <a:xfrm>
                    <a:off x="735289" y="1639247"/>
                    <a:ext cx="38896" cy="24435"/>
                  </a:xfrm>
                  <a:custGeom>
                    <a:avLst/>
                    <a:gdLst>
                      <a:gd name="T0" fmla="*/ 76 w 78"/>
                      <a:gd name="T1" fmla="*/ 0 h 49"/>
                      <a:gd name="T2" fmla="*/ 77 w 78"/>
                      <a:gd name="T3" fmla="*/ 0 h 49"/>
                      <a:gd name="T4" fmla="*/ 78 w 78"/>
                      <a:gd name="T5" fmla="*/ 2 h 49"/>
                      <a:gd name="T6" fmla="*/ 78 w 78"/>
                      <a:gd name="T7" fmla="*/ 3 h 49"/>
                      <a:gd name="T8" fmla="*/ 72 w 78"/>
                      <a:gd name="T9" fmla="*/ 16 h 49"/>
                      <a:gd name="T10" fmla="*/ 64 w 78"/>
                      <a:gd name="T11" fmla="*/ 28 h 49"/>
                      <a:gd name="T12" fmla="*/ 55 w 78"/>
                      <a:gd name="T13" fmla="*/ 39 h 49"/>
                      <a:gd name="T14" fmla="*/ 43 w 78"/>
                      <a:gd name="T15" fmla="*/ 47 h 49"/>
                      <a:gd name="T16" fmla="*/ 32 w 78"/>
                      <a:gd name="T17" fmla="*/ 49 h 49"/>
                      <a:gd name="T18" fmla="*/ 21 w 78"/>
                      <a:gd name="T19" fmla="*/ 49 h 49"/>
                      <a:gd name="T20" fmla="*/ 16 w 78"/>
                      <a:gd name="T21" fmla="*/ 49 h 49"/>
                      <a:gd name="T22" fmla="*/ 12 w 78"/>
                      <a:gd name="T23" fmla="*/ 48 h 49"/>
                      <a:gd name="T24" fmla="*/ 7 w 78"/>
                      <a:gd name="T25" fmla="*/ 47 h 49"/>
                      <a:gd name="T26" fmla="*/ 3 w 78"/>
                      <a:gd name="T27" fmla="*/ 47 h 49"/>
                      <a:gd name="T28" fmla="*/ 2 w 78"/>
                      <a:gd name="T29" fmla="*/ 47 h 49"/>
                      <a:gd name="T30" fmla="*/ 2 w 78"/>
                      <a:gd name="T31" fmla="*/ 45 h 49"/>
                      <a:gd name="T32" fmla="*/ 0 w 78"/>
                      <a:gd name="T33" fmla="*/ 44 h 49"/>
                      <a:gd name="T34" fmla="*/ 2 w 78"/>
                      <a:gd name="T35" fmla="*/ 43 h 49"/>
                      <a:gd name="T36" fmla="*/ 2 w 78"/>
                      <a:gd name="T37" fmla="*/ 43 h 49"/>
                      <a:gd name="T38" fmla="*/ 6 w 78"/>
                      <a:gd name="T39" fmla="*/ 43 h 49"/>
                      <a:gd name="T40" fmla="*/ 9 w 78"/>
                      <a:gd name="T41" fmla="*/ 44 h 49"/>
                      <a:gd name="T42" fmla="*/ 13 w 78"/>
                      <a:gd name="T43" fmla="*/ 44 h 49"/>
                      <a:gd name="T44" fmla="*/ 25 w 78"/>
                      <a:gd name="T45" fmla="*/ 47 h 49"/>
                      <a:gd name="T46" fmla="*/ 39 w 78"/>
                      <a:gd name="T47" fmla="*/ 44 h 49"/>
                      <a:gd name="T48" fmla="*/ 51 w 78"/>
                      <a:gd name="T49" fmla="*/ 37 h 49"/>
                      <a:gd name="T50" fmla="*/ 60 w 78"/>
                      <a:gd name="T51" fmla="*/ 27 h 49"/>
                      <a:gd name="T52" fmla="*/ 68 w 78"/>
                      <a:gd name="T53" fmla="*/ 14 h 49"/>
                      <a:gd name="T54" fmla="*/ 74 w 78"/>
                      <a:gd name="T55" fmla="*/ 0 h 49"/>
                      <a:gd name="T56" fmla="*/ 76 w 78"/>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49">
                        <a:moveTo>
                          <a:pt x="76" y="0"/>
                        </a:moveTo>
                        <a:lnTo>
                          <a:pt x="77" y="0"/>
                        </a:lnTo>
                        <a:lnTo>
                          <a:pt x="78" y="2"/>
                        </a:lnTo>
                        <a:lnTo>
                          <a:pt x="78" y="3"/>
                        </a:lnTo>
                        <a:lnTo>
                          <a:pt x="72" y="16"/>
                        </a:lnTo>
                        <a:lnTo>
                          <a:pt x="64" y="28"/>
                        </a:lnTo>
                        <a:lnTo>
                          <a:pt x="55" y="39"/>
                        </a:lnTo>
                        <a:lnTo>
                          <a:pt x="43" y="47"/>
                        </a:lnTo>
                        <a:lnTo>
                          <a:pt x="32" y="49"/>
                        </a:lnTo>
                        <a:lnTo>
                          <a:pt x="21" y="49"/>
                        </a:lnTo>
                        <a:lnTo>
                          <a:pt x="16" y="49"/>
                        </a:lnTo>
                        <a:lnTo>
                          <a:pt x="12" y="48"/>
                        </a:lnTo>
                        <a:lnTo>
                          <a:pt x="7" y="47"/>
                        </a:lnTo>
                        <a:lnTo>
                          <a:pt x="3" y="47"/>
                        </a:lnTo>
                        <a:lnTo>
                          <a:pt x="2" y="47"/>
                        </a:lnTo>
                        <a:lnTo>
                          <a:pt x="2" y="45"/>
                        </a:lnTo>
                        <a:lnTo>
                          <a:pt x="0" y="44"/>
                        </a:lnTo>
                        <a:lnTo>
                          <a:pt x="2" y="43"/>
                        </a:lnTo>
                        <a:lnTo>
                          <a:pt x="2" y="43"/>
                        </a:lnTo>
                        <a:lnTo>
                          <a:pt x="6" y="43"/>
                        </a:lnTo>
                        <a:lnTo>
                          <a:pt x="9" y="44"/>
                        </a:lnTo>
                        <a:lnTo>
                          <a:pt x="13" y="44"/>
                        </a:lnTo>
                        <a:lnTo>
                          <a:pt x="25" y="47"/>
                        </a:lnTo>
                        <a:lnTo>
                          <a:pt x="39" y="44"/>
                        </a:lnTo>
                        <a:lnTo>
                          <a:pt x="51" y="37"/>
                        </a:lnTo>
                        <a:lnTo>
                          <a:pt x="60" y="27"/>
                        </a:lnTo>
                        <a:lnTo>
                          <a:pt x="68" y="14"/>
                        </a:lnTo>
                        <a:lnTo>
                          <a:pt x="74" y="0"/>
                        </a:lnTo>
                        <a:lnTo>
                          <a:pt x="7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5" name="Freeform 136">
                    <a:extLst>
                      <a:ext uri="{FF2B5EF4-FFF2-40B4-BE49-F238E27FC236}">
                        <a16:creationId xmlns:a16="http://schemas.microsoft.com/office/drawing/2014/main" id="{A56CB3D0-840E-67B7-4374-4513C4C40850}"/>
                      </a:ext>
                    </a:extLst>
                  </p:cNvPr>
                  <p:cNvSpPr>
                    <a:spLocks/>
                  </p:cNvSpPr>
                  <p:nvPr/>
                </p:nvSpPr>
                <p:spPr bwMode="auto">
                  <a:xfrm>
                    <a:off x="757230" y="1658695"/>
                    <a:ext cx="8976" cy="36403"/>
                  </a:xfrm>
                  <a:custGeom>
                    <a:avLst/>
                    <a:gdLst>
                      <a:gd name="T0" fmla="*/ 5 w 18"/>
                      <a:gd name="T1" fmla="*/ 0 h 73"/>
                      <a:gd name="T2" fmla="*/ 7 w 18"/>
                      <a:gd name="T3" fmla="*/ 1 h 73"/>
                      <a:gd name="T4" fmla="*/ 8 w 18"/>
                      <a:gd name="T5" fmla="*/ 2 h 73"/>
                      <a:gd name="T6" fmla="*/ 7 w 18"/>
                      <a:gd name="T7" fmla="*/ 2 h 73"/>
                      <a:gd name="T8" fmla="*/ 7 w 18"/>
                      <a:gd name="T9" fmla="*/ 4 h 73"/>
                      <a:gd name="T10" fmla="*/ 5 w 18"/>
                      <a:gd name="T11" fmla="*/ 10 h 73"/>
                      <a:gd name="T12" fmla="*/ 4 w 18"/>
                      <a:gd name="T13" fmla="*/ 24 h 73"/>
                      <a:gd name="T14" fmla="*/ 5 w 18"/>
                      <a:gd name="T15" fmla="*/ 36 h 73"/>
                      <a:gd name="T16" fmla="*/ 7 w 18"/>
                      <a:gd name="T17" fmla="*/ 42 h 73"/>
                      <a:gd name="T18" fmla="*/ 9 w 18"/>
                      <a:gd name="T19" fmla="*/ 47 h 73"/>
                      <a:gd name="T20" fmla="*/ 11 w 18"/>
                      <a:gd name="T21" fmla="*/ 53 h 73"/>
                      <a:gd name="T22" fmla="*/ 11 w 18"/>
                      <a:gd name="T23" fmla="*/ 57 h 73"/>
                      <a:gd name="T24" fmla="*/ 12 w 18"/>
                      <a:gd name="T25" fmla="*/ 61 h 73"/>
                      <a:gd name="T26" fmla="*/ 13 w 18"/>
                      <a:gd name="T27" fmla="*/ 63 h 73"/>
                      <a:gd name="T28" fmla="*/ 14 w 18"/>
                      <a:gd name="T29" fmla="*/ 66 h 73"/>
                      <a:gd name="T30" fmla="*/ 18 w 18"/>
                      <a:gd name="T31" fmla="*/ 69 h 73"/>
                      <a:gd name="T32" fmla="*/ 18 w 18"/>
                      <a:gd name="T33" fmla="*/ 70 h 73"/>
                      <a:gd name="T34" fmla="*/ 18 w 18"/>
                      <a:gd name="T35" fmla="*/ 73 h 73"/>
                      <a:gd name="T36" fmla="*/ 17 w 18"/>
                      <a:gd name="T37" fmla="*/ 73 h 73"/>
                      <a:gd name="T38" fmla="*/ 16 w 18"/>
                      <a:gd name="T39" fmla="*/ 73 h 73"/>
                      <a:gd name="T40" fmla="*/ 11 w 18"/>
                      <a:gd name="T41" fmla="*/ 67 h 73"/>
                      <a:gd name="T42" fmla="*/ 7 w 18"/>
                      <a:gd name="T43" fmla="*/ 59 h 73"/>
                      <a:gd name="T44" fmla="*/ 5 w 18"/>
                      <a:gd name="T45" fmla="*/ 51 h 73"/>
                      <a:gd name="T46" fmla="*/ 3 w 18"/>
                      <a:gd name="T47" fmla="*/ 44 h 73"/>
                      <a:gd name="T48" fmla="*/ 0 w 18"/>
                      <a:gd name="T49" fmla="*/ 33 h 73"/>
                      <a:gd name="T50" fmla="*/ 0 w 18"/>
                      <a:gd name="T51" fmla="*/ 21 h 73"/>
                      <a:gd name="T52" fmla="*/ 0 w 18"/>
                      <a:gd name="T53" fmla="*/ 13 h 73"/>
                      <a:gd name="T54" fmla="*/ 1 w 18"/>
                      <a:gd name="T55" fmla="*/ 12 h 73"/>
                      <a:gd name="T56" fmla="*/ 1 w 18"/>
                      <a:gd name="T57" fmla="*/ 9 h 73"/>
                      <a:gd name="T58" fmla="*/ 3 w 18"/>
                      <a:gd name="T59" fmla="*/ 6 h 73"/>
                      <a:gd name="T60" fmla="*/ 3 w 18"/>
                      <a:gd name="T61" fmla="*/ 5 h 73"/>
                      <a:gd name="T62" fmla="*/ 3 w 18"/>
                      <a:gd name="T63" fmla="*/ 4 h 73"/>
                      <a:gd name="T64" fmla="*/ 3 w 18"/>
                      <a:gd name="T65" fmla="*/ 2 h 73"/>
                      <a:gd name="T66" fmla="*/ 4 w 18"/>
                      <a:gd name="T67" fmla="*/ 1 h 73"/>
                      <a:gd name="T68" fmla="*/ 4 w 18"/>
                      <a:gd name="T69" fmla="*/ 1 h 73"/>
                      <a:gd name="T70" fmla="*/ 5 w 18"/>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73">
                        <a:moveTo>
                          <a:pt x="5" y="0"/>
                        </a:moveTo>
                        <a:lnTo>
                          <a:pt x="7" y="1"/>
                        </a:lnTo>
                        <a:lnTo>
                          <a:pt x="8" y="2"/>
                        </a:lnTo>
                        <a:lnTo>
                          <a:pt x="7" y="2"/>
                        </a:lnTo>
                        <a:lnTo>
                          <a:pt x="7" y="4"/>
                        </a:lnTo>
                        <a:lnTo>
                          <a:pt x="5" y="10"/>
                        </a:lnTo>
                        <a:lnTo>
                          <a:pt x="4" y="24"/>
                        </a:lnTo>
                        <a:lnTo>
                          <a:pt x="5" y="36"/>
                        </a:lnTo>
                        <a:lnTo>
                          <a:pt x="7" y="42"/>
                        </a:lnTo>
                        <a:lnTo>
                          <a:pt x="9" y="47"/>
                        </a:lnTo>
                        <a:lnTo>
                          <a:pt x="11" y="53"/>
                        </a:lnTo>
                        <a:lnTo>
                          <a:pt x="11" y="57"/>
                        </a:lnTo>
                        <a:lnTo>
                          <a:pt x="12" y="61"/>
                        </a:lnTo>
                        <a:lnTo>
                          <a:pt x="13" y="63"/>
                        </a:lnTo>
                        <a:lnTo>
                          <a:pt x="14" y="66"/>
                        </a:lnTo>
                        <a:lnTo>
                          <a:pt x="18" y="69"/>
                        </a:lnTo>
                        <a:lnTo>
                          <a:pt x="18" y="70"/>
                        </a:lnTo>
                        <a:lnTo>
                          <a:pt x="18" y="73"/>
                        </a:lnTo>
                        <a:lnTo>
                          <a:pt x="17" y="73"/>
                        </a:lnTo>
                        <a:lnTo>
                          <a:pt x="16" y="73"/>
                        </a:lnTo>
                        <a:lnTo>
                          <a:pt x="11" y="67"/>
                        </a:lnTo>
                        <a:lnTo>
                          <a:pt x="7" y="59"/>
                        </a:lnTo>
                        <a:lnTo>
                          <a:pt x="5" y="51"/>
                        </a:lnTo>
                        <a:lnTo>
                          <a:pt x="3" y="44"/>
                        </a:lnTo>
                        <a:lnTo>
                          <a:pt x="0" y="33"/>
                        </a:lnTo>
                        <a:lnTo>
                          <a:pt x="0" y="21"/>
                        </a:lnTo>
                        <a:lnTo>
                          <a:pt x="0" y="13"/>
                        </a:lnTo>
                        <a:lnTo>
                          <a:pt x="1" y="12"/>
                        </a:lnTo>
                        <a:lnTo>
                          <a:pt x="1" y="9"/>
                        </a:lnTo>
                        <a:lnTo>
                          <a:pt x="3" y="6"/>
                        </a:lnTo>
                        <a:lnTo>
                          <a:pt x="3" y="5"/>
                        </a:lnTo>
                        <a:lnTo>
                          <a:pt x="3" y="4"/>
                        </a:lnTo>
                        <a:lnTo>
                          <a:pt x="3" y="2"/>
                        </a:lnTo>
                        <a:lnTo>
                          <a:pt x="4" y="1"/>
                        </a:lnTo>
                        <a:lnTo>
                          <a:pt x="4" y="1"/>
                        </a:lnTo>
                        <a:lnTo>
                          <a:pt x="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6" name="Freeform 137">
                    <a:extLst>
                      <a:ext uri="{FF2B5EF4-FFF2-40B4-BE49-F238E27FC236}">
                        <a16:creationId xmlns:a16="http://schemas.microsoft.com/office/drawing/2014/main" id="{E8C3CD16-CEA1-5C07-B521-95DA58E9561A}"/>
                      </a:ext>
                    </a:extLst>
                  </p:cNvPr>
                  <p:cNvSpPr>
                    <a:spLocks/>
                  </p:cNvSpPr>
                  <p:nvPr/>
                </p:nvSpPr>
                <p:spPr bwMode="auto">
                  <a:xfrm>
                    <a:off x="794131" y="1624786"/>
                    <a:ext cx="19947" cy="23437"/>
                  </a:xfrm>
                  <a:custGeom>
                    <a:avLst/>
                    <a:gdLst>
                      <a:gd name="T0" fmla="*/ 3 w 40"/>
                      <a:gd name="T1" fmla="*/ 0 h 47"/>
                      <a:gd name="T2" fmla="*/ 4 w 40"/>
                      <a:gd name="T3" fmla="*/ 0 h 47"/>
                      <a:gd name="T4" fmla="*/ 4 w 40"/>
                      <a:gd name="T5" fmla="*/ 2 h 47"/>
                      <a:gd name="T6" fmla="*/ 9 w 40"/>
                      <a:gd name="T7" fmla="*/ 15 h 47"/>
                      <a:gd name="T8" fmla="*/ 17 w 40"/>
                      <a:gd name="T9" fmla="*/ 28 h 47"/>
                      <a:gd name="T10" fmla="*/ 21 w 40"/>
                      <a:gd name="T11" fmla="*/ 33 h 47"/>
                      <a:gd name="T12" fmla="*/ 27 w 40"/>
                      <a:gd name="T13" fmla="*/ 37 h 47"/>
                      <a:gd name="T14" fmla="*/ 32 w 40"/>
                      <a:gd name="T15" fmla="*/ 40 h 47"/>
                      <a:gd name="T16" fmla="*/ 38 w 40"/>
                      <a:gd name="T17" fmla="*/ 44 h 47"/>
                      <a:gd name="T18" fmla="*/ 40 w 40"/>
                      <a:gd name="T19" fmla="*/ 44 h 47"/>
                      <a:gd name="T20" fmla="*/ 40 w 40"/>
                      <a:gd name="T21" fmla="*/ 45 h 47"/>
                      <a:gd name="T22" fmla="*/ 38 w 40"/>
                      <a:gd name="T23" fmla="*/ 47 h 47"/>
                      <a:gd name="T24" fmla="*/ 36 w 40"/>
                      <a:gd name="T25" fmla="*/ 47 h 47"/>
                      <a:gd name="T26" fmla="*/ 24 w 40"/>
                      <a:gd name="T27" fmla="*/ 40 h 47"/>
                      <a:gd name="T28" fmla="*/ 13 w 40"/>
                      <a:gd name="T29" fmla="*/ 31 h 47"/>
                      <a:gd name="T30" fmla="*/ 7 w 40"/>
                      <a:gd name="T31" fmla="*/ 17 h 47"/>
                      <a:gd name="T32" fmla="*/ 0 w 40"/>
                      <a:gd name="T33" fmla="*/ 2 h 47"/>
                      <a:gd name="T34" fmla="*/ 1 w 40"/>
                      <a:gd name="T35" fmla="*/ 0 h 47"/>
                      <a:gd name="T36" fmla="*/ 3 w 40"/>
                      <a:gd name="T3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47">
                        <a:moveTo>
                          <a:pt x="3" y="0"/>
                        </a:moveTo>
                        <a:lnTo>
                          <a:pt x="4" y="0"/>
                        </a:lnTo>
                        <a:lnTo>
                          <a:pt x="4" y="2"/>
                        </a:lnTo>
                        <a:lnTo>
                          <a:pt x="9" y="15"/>
                        </a:lnTo>
                        <a:lnTo>
                          <a:pt x="17" y="28"/>
                        </a:lnTo>
                        <a:lnTo>
                          <a:pt x="21" y="33"/>
                        </a:lnTo>
                        <a:lnTo>
                          <a:pt x="27" y="37"/>
                        </a:lnTo>
                        <a:lnTo>
                          <a:pt x="32" y="40"/>
                        </a:lnTo>
                        <a:lnTo>
                          <a:pt x="38" y="44"/>
                        </a:lnTo>
                        <a:lnTo>
                          <a:pt x="40" y="44"/>
                        </a:lnTo>
                        <a:lnTo>
                          <a:pt x="40" y="45"/>
                        </a:lnTo>
                        <a:lnTo>
                          <a:pt x="38" y="47"/>
                        </a:lnTo>
                        <a:lnTo>
                          <a:pt x="36" y="47"/>
                        </a:lnTo>
                        <a:lnTo>
                          <a:pt x="24" y="40"/>
                        </a:lnTo>
                        <a:lnTo>
                          <a:pt x="13" y="31"/>
                        </a:lnTo>
                        <a:lnTo>
                          <a:pt x="7" y="17"/>
                        </a:lnTo>
                        <a:lnTo>
                          <a:pt x="0" y="2"/>
                        </a:lnTo>
                        <a:lnTo>
                          <a:pt x="1" y="0"/>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7" name="Freeform 138">
                    <a:extLst>
                      <a:ext uri="{FF2B5EF4-FFF2-40B4-BE49-F238E27FC236}">
                        <a16:creationId xmlns:a16="http://schemas.microsoft.com/office/drawing/2014/main" id="{7B9A93D4-79B2-DBA7-1CC9-7225C95ABCAA}"/>
                      </a:ext>
                    </a:extLst>
                  </p:cNvPr>
                  <p:cNvSpPr>
                    <a:spLocks/>
                  </p:cNvSpPr>
                  <p:nvPr/>
                </p:nvSpPr>
                <p:spPr bwMode="auto">
                  <a:xfrm>
                    <a:off x="806099" y="1539016"/>
                    <a:ext cx="40890" cy="58842"/>
                  </a:xfrm>
                  <a:custGeom>
                    <a:avLst/>
                    <a:gdLst>
                      <a:gd name="T0" fmla="*/ 81 w 82"/>
                      <a:gd name="T1" fmla="*/ 0 h 118"/>
                      <a:gd name="T2" fmla="*/ 82 w 82"/>
                      <a:gd name="T3" fmla="*/ 1 h 118"/>
                      <a:gd name="T4" fmla="*/ 82 w 82"/>
                      <a:gd name="T5" fmla="*/ 3 h 118"/>
                      <a:gd name="T6" fmla="*/ 82 w 82"/>
                      <a:gd name="T7" fmla="*/ 4 h 118"/>
                      <a:gd name="T8" fmla="*/ 69 w 82"/>
                      <a:gd name="T9" fmla="*/ 15 h 118"/>
                      <a:gd name="T10" fmla="*/ 56 w 82"/>
                      <a:gd name="T11" fmla="*/ 23 h 118"/>
                      <a:gd name="T12" fmla="*/ 44 w 82"/>
                      <a:gd name="T13" fmla="*/ 32 h 118"/>
                      <a:gd name="T14" fmla="*/ 34 w 82"/>
                      <a:gd name="T15" fmla="*/ 44 h 118"/>
                      <a:gd name="T16" fmla="*/ 29 w 82"/>
                      <a:gd name="T17" fmla="*/ 60 h 118"/>
                      <a:gd name="T18" fmla="*/ 28 w 82"/>
                      <a:gd name="T19" fmla="*/ 70 h 118"/>
                      <a:gd name="T20" fmla="*/ 25 w 82"/>
                      <a:gd name="T21" fmla="*/ 82 h 118"/>
                      <a:gd name="T22" fmla="*/ 21 w 82"/>
                      <a:gd name="T23" fmla="*/ 93 h 118"/>
                      <a:gd name="T24" fmla="*/ 12 w 82"/>
                      <a:gd name="T25" fmla="*/ 105 h 118"/>
                      <a:gd name="T26" fmla="*/ 3 w 82"/>
                      <a:gd name="T27" fmla="*/ 117 h 118"/>
                      <a:gd name="T28" fmla="*/ 1 w 82"/>
                      <a:gd name="T29" fmla="*/ 118 h 118"/>
                      <a:gd name="T30" fmla="*/ 0 w 82"/>
                      <a:gd name="T31" fmla="*/ 117 h 118"/>
                      <a:gd name="T32" fmla="*/ 0 w 82"/>
                      <a:gd name="T33" fmla="*/ 115 h 118"/>
                      <a:gd name="T34" fmla="*/ 0 w 82"/>
                      <a:gd name="T35" fmla="*/ 114 h 118"/>
                      <a:gd name="T36" fmla="*/ 8 w 82"/>
                      <a:gd name="T37" fmla="*/ 103 h 118"/>
                      <a:gd name="T38" fmla="*/ 17 w 82"/>
                      <a:gd name="T39" fmla="*/ 93 h 118"/>
                      <a:gd name="T40" fmla="*/ 21 w 82"/>
                      <a:gd name="T41" fmla="*/ 81 h 118"/>
                      <a:gd name="T42" fmla="*/ 25 w 82"/>
                      <a:gd name="T43" fmla="*/ 64 h 118"/>
                      <a:gd name="T44" fmla="*/ 29 w 82"/>
                      <a:gd name="T45" fmla="*/ 46 h 118"/>
                      <a:gd name="T46" fmla="*/ 37 w 82"/>
                      <a:gd name="T47" fmla="*/ 35 h 118"/>
                      <a:gd name="T48" fmla="*/ 46 w 82"/>
                      <a:gd name="T49" fmla="*/ 25 h 118"/>
                      <a:gd name="T50" fmla="*/ 57 w 82"/>
                      <a:gd name="T51" fmla="*/ 17 h 118"/>
                      <a:gd name="T52" fmla="*/ 69 w 82"/>
                      <a:gd name="T53" fmla="*/ 11 h 118"/>
                      <a:gd name="T54" fmla="*/ 79 w 82"/>
                      <a:gd name="T55" fmla="*/ 1 h 118"/>
                      <a:gd name="T56" fmla="*/ 81 w 82"/>
                      <a:gd name="T5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118">
                        <a:moveTo>
                          <a:pt x="81" y="0"/>
                        </a:moveTo>
                        <a:lnTo>
                          <a:pt x="82" y="1"/>
                        </a:lnTo>
                        <a:lnTo>
                          <a:pt x="82" y="3"/>
                        </a:lnTo>
                        <a:lnTo>
                          <a:pt x="82" y="4"/>
                        </a:lnTo>
                        <a:lnTo>
                          <a:pt x="69" y="15"/>
                        </a:lnTo>
                        <a:lnTo>
                          <a:pt x="56" y="23"/>
                        </a:lnTo>
                        <a:lnTo>
                          <a:pt x="44" y="32"/>
                        </a:lnTo>
                        <a:lnTo>
                          <a:pt x="34" y="44"/>
                        </a:lnTo>
                        <a:lnTo>
                          <a:pt x="29" y="60"/>
                        </a:lnTo>
                        <a:lnTo>
                          <a:pt x="28" y="70"/>
                        </a:lnTo>
                        <a:lnTo>
                          <a:pt x="25" y="82"/>
                        </a:lnTo>
                        <a:lnTo>
                          <a:pt x="21" y="93"/>
                        </a:lnTo>
                        <a:lnTo>
                          <a:pt x="12" y="105"/>
                        </a:lnTo>
                        <a:lnTo>
                          <a:pt x="3" y="117"/>
                        </a:lnTo>
                        <a:lnTo>
                          <a:pt x="1" y="118"/>
                        </a:lnTo>
                        <a:lnTo>
                          <a:pt x="0" y="117"/>
                        </a:lnTo>
                        <a:lnTo>
                          <a:pt x="0" y="115"/>
                        </a:lnTo>
                        <a:lnTo>
                          <a:pt x="0" y="114"/>
                        </a:lnTo>
                        <a:lnTo>
                          <a:pt x="8" y="103"/>
                        </a:lnTo>
                        <a:lnTo>
                          <a:pt x="17" y="93"/>
                        </a:lnTo>
                        <a:lnTo>
                          <a:pt x="21" y="81"/>
                        </a:lnTo>
                        <a:lnTo>
                          <a:pt x="25" y="64"/>
                        </a:lnTo>
                        <a:lnTo>
                          <a:pt x="29" y="46"/>
                        </a:lnTo>
                        <a:lnTo>
                          <a:pt x="37" y="35"/>
                        </a:lnTo>
                        <a:lnTo>
                          <a:pt x="46" y="25"/>
                        </a:lnTo>
                        <a:lnTo>
                          <a:pt x="57" y="17"/>
                        </a:lnTo>
                        <a:lnTo>
                          <a:pt x="69" y="11"/>
                        </a:lnTo>
                        <a:lnTo>
                          <a:pt x="79" y="1"/>
                        </a:lnTo>
                        <a:lnTo>
                          <a:pt x="8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8" name="Freeform 139">
                    <a:extLst>
                      <a:ext uri="{FF2B5EF4-FFF2-40B4-BE49-F238E27FC236}">
                        <a16:creationId xmlns:a16="http://schemas.microsoft.com/office/drawing/2014/main" id="{8E48D095-89BA-36A5-8752-8FDCCCACA4DD}"/>
                      </a:ext>
                    </a:extLst>
                  </p:cNvPr>
                  <p:cNvSpPr>
                    <a:spLocks/>
                  </p:cNvSpPr>
                  <p:nvPr/>
                </p:nvSpPr>
                <p:spPr bwMode="auto">
                  <a:xfrm>
                    <a:off x="810587" y="1626282"/>
                    <a:ext cx="131647" cy="52360"/>
                  </a:xfrm>
                  <a:custGeom>
                    <a:avLst/>
                    <a:gdLst>
                      <a:gd name="T0" fmla="*/ 2 w 264"/>
                      <a:gd name="T1" fmla="*/ 0 h 105"/>
                      <a:gd name="T2" fmla="*/ 3 w 264"/>
                      <a:gd name="T3" fmla="*/ 0 h 105"/>
                      <a:gd name="T4" fmla="*/ 11 w 264"/>
                      <a:gd name="T5" fmla="*/ 3 h 105"/>
                      <a:gd name="T6" fmla="*/ 19 w 264"/>
                      <a:gd name="T7" fmla="*/ 3 h 105"/>
                      <a:gd name="T8" fmla="*/ 27 w 264"/>
                      <a:gd name="T9" fmla="*/ 4 h 105"/>
                      <a:gd name="T10" fmla="*/ 36 w 264"/>
                      <a:gd name="T11" fmla="*/ 7 h 105"/>
                      <a:gd name="T12" fmla="*/ 45 w 264"/>
                      <a:gd name="T13" fmla="*/ 9 h 105"/>
                      <a:gd name="T14" fmla="*/ 58 w 264"/>
                      <a:gd name="T15" fmla="*/ 17 h 105"/>
                      <a:gd name="T16" fmla="*/ 69 w 264"/>
                      <a:gd name="T17" fmla="*/ 25 h 105"/>
                      <a:gd name="T18" fmla="*/ 80 w 264"/>
                      <a:gd name="T19" fmla="*/ 36 h 105"/>
                      <a:gd name="T20" fmla="*/ 97 w 264"/>
                      <a:gd name="T21" fmla="*/ 50 h 105"/>
                      <a:gd name="T22" fmla="*/ 117 w 264"/>
                      <a:gd name="T23" fmla="*/ 62 h 105"/>
                      <a:gd name="T24" fmla="*/ 138 w 264"/>
                      <a:gd name="T25" fmla="*/ 70 h 105"/>
                      <a:gd name="T26" fmla="*/ 160 w 264"/>
                      <a:gd name="T27" fmla="*/ 73 h 105"/>
                      <a:gd name="T28" fmla="*/ 183 w 264"/>
                      <a:gd name="T29" fmla="*/ 67 h 105"/>
                      <a:gd name="T30" fmla="*/ 195 w 264"/>
                      <a:gd name="T31" fmla="*/ 61 h 105"/>
                      <a:gd name="T32" fmla="*/ 208 w 264"/>
                      <a:gd name="T33" fmla="*/ 53 h 105"/>
                      <a:gd name="T34" fmla="*/ 223 w 264"/>
                      <a:gd name="T35" fmla="*/ 44 h 105"/>
                      <a:gd name="T36" fmla="*/ 236 w 264"/>
                      <a:gd name="T37" fmla="*/ 40 h 105"/>
                      <a:gd name="T38" fmla="*/ 250 w 264"/>
                      <a:gd name="T39" fmla="*/ 40 h 105"/>
                      <a:gd name="T40" fmla="*/ 253 w 264"/>
                      <a:gd name="T41" fmla="*/ 42 h 105"/>
                      <a:gd name="T42" fmla="*/ 257 w 264"/>
                      <a:gd name="T43" fmla="*/ 45 h 105"/>
                      <a:gd name="T44" fmla="*/ 258 w 264"/>
                      <a:gd name="T45" fmla="*/ 48 h 105"/>
                      <a:gd name="T46" fmla="*/ 260 w 264"/>
                      <a:gd name="T47" fmla="*/ 52 h 105"/>
                      <a:gd name="T48" fmla="*/ 261 w 264"/>
                      <a:gd name="T49" fmla="*/ 56 h 105"/>
                      <a:gd name="T50" fmla="*/ 264 w 264"/>
                      <a:gd name="T51" fmla="*/ 78 h 105"/>
                      <a:gd name="T52" fmla="*/ 264 w 264"/>
                      <a:gd name="T53" fmla="*/ 102 h 105"/>
                      <a:gd name="T54" fmla="*/ 264 w 264"/>
                      <a:gd name="T55" fmla="*/ 103 h 105"/>
                      <a:gd name="T56" fmla="*/ 262 w 264"/>
                      <a:gd name="T57" fmla="*/ 105 h 105"/>
                      <a:gd name="T58" fmla="*/ 261 w 264"/>
                      <a:gd name="T59" fmla="*/ 103 h 105"/>
                      <a:gd name="T60" fmla="*/ 260 w 264"/>
                      <a:gd name="T61" fmla="*/ 102 h 105"/>
                      <a:gd name="T62" fmla="*/ 260 w 264"/>
                      <a:gd name="T63" fmla="*/ 85 h 105"/>
                      <a:gd name="T64" fmla="*/ 260 w 264"/>
                      <a:gd name="T65" fmla="*/ 67 h 105"/>
                      <a:gd name="T66" fmla="*/ 256 w 264"/>
                      <a:gd name="T67" fmla="*/ 52 h 105"/>
                      <a:gd name="T68" fmla="*/ 250 w 264"/>
                      <a:gd name="T69" fmla="*/ 45 h 105"/>
                      <a:gd name="T70" fmla="*/ 243 w 264"/>
                      <a:gd name="T71" fmla="*/ 44 h 105"/>
                      <a:gd name="T72" fmla="*/ 233 w 264"/>
                      <a:gd name="T73" fmla="*/ 45 h 105"/>
                      <a:gd name="T74" fmla="*/ 224 w 264"/>
                      <a:gd name="T75" fmla="*/ 49 h 105"/>
                      <a:gd name="T76" fmla="*/ 217 w 264"/>
                      <a:gd name="T77" fmla="*/ 53 h 105"/>
                      <a:gd name="T78" fmla="*/ 200 w 264"/>
                      <a:gd name="T79" fmla="*/ 62 h 105"/>
                      <a:gd name="T80" fmla="*/ 183 w 264"/>
                      <a:gd name="T81" fmla="*/ 70 h 105"/>
                      <a:gd name="T82" fmla="*/ 166 w 264"/>
                      <a:gd name="T83" fmla="*/ 75 h 105"/>
                      <a:gd name="T84" fmla="*/ 146 w 264"/>
                      <a:gd name="T85" fmla="*/ 75 h 105"/>
                      <a:gd name="T86" fmla="*/ 125 w 264"/>
                      <a:gd name="T87" fmla="*/ 70 h 105"/>
                      <a:gd name="T88" fmla="*/ 107 w 264"/>
                      <a:gd name="T89" fmla="*/ 62 h 105"/>
                      <a:gd name="T90" fmla="*/ 90 w 264"/>
                      <a:gd name="T91" fmla="*/ 50 h 105"/>
                      <a:gd name="T92" fmla="*/ 74 w 264"/>
                      <a:gd name="T93" fmla="*/ 37 h 105"/>
                      <a:gd name="T94" fmla="*/ 62 w 264"/>
                      <a:gd name="T95" fmla="*/ 25 h 105"/>
                      <a:gd name="T96" fmla="*/ 49 w 264"/>
                      <a:gd name="T97" fmla="*/ 16 h 105"/>
                      <a:gd name="T98" fmla="*/ 33 w 264"/>
                      <a:gd name="T99" fmla="*/ 9 h 105"/>
                      <a:gd name="T100" fmla="*/ 21 w 264"/>
                      <a:gd name="T101" fmla="*/ 7 h 105"/>
                      <a:gd name="T102" fmla="*/ 11 w 264"/>
                      <a:gd name="T103" fmla="*/ 7 h 105"/>
                      <a:gd name="T104" fmla="*/ 7 w 264"/>
                      <a:gd name="T105" fmla="*/ 5 h 105"/>
                      <a:gd name="T106" fmla="*/ 4 w 264"/>
                      <a:gd name="T107" fmla="*/ 5 h 105"/>
                      <a:gd name="T108" fmla="*/ 0 w 264"/>
                      <a:gd name="T109" fmla="*/ 4 h 105"/>
                      <a:gd name="T110" fmla="*/ 0 w 264"/>
                      <a:gd name="T111" fmla="*/ 3 h 105"/>
                      <a:gd name="T112" fmla="*/ 0 w 264"/>
                      <a:gd name="T113" fmla="*/ 1 h 105"/>
                      <a:gd name="T114" fmla="*/ 2 w 264"/>
                      <a:gd name="T11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4" h="105">
                        <a:moveTo>
                          <a:pt x="2" y="0"/>
                        </a:moveTo>
                        <a:lnTo>
                          <a:pt x="3" y="0"/>
                        </a:lnTo>
                        <a:lnTo>
                          <a:pt x="11" y="3"/>
                        </a:lnTo>
                        <a:lnTo>
                          <a:pt x="19" y="3"/>
                        </a:lnTo>
                        <a:lnTo>
                          <a:pt x="27" y="4"/>
                        </a:lnTo>
                        <a:lnTo>
                          <a:pt x="36" y="7"/>
                        </a:lnTo>
                        <a:lnTo>
                          <a:pt x="45" y="9"/>
                        </a:lnTo>
                        <a:lnTo>
                          <a:pt x="58" y="17"/>
                        </a:lnTo>
                        <a:lnTo>
                          <a:pt x="69" y="25"/>
                        </a:lnTo>
                        <a:lnTo>
                          <a:pt x="80" y="36"/>
                        </a:lnTo>
                        <a:lnTo>
                          <a:pt x="97" y="50"/>
                        </a:lnTo>
                        <a:lnTo>
                          <a:pt x="117" y="62"/>
                        </a:lnTo>
                        <a:lnTo>
                          <a:pt x="138" y="70"/>
                        </a:lnTo>
                        <a:lnTo>
                          <a:pt x="160" y="73"/>
                        </a:lnTo>
                        <a:lnTo>
                          <a:pt x="183" y="67"/>
                        </a:lnTo>
                        <a:lnTo>
                          <a:pt x="195" y="61"/>
                        </a:lnTo>
                        <a:lnTo>
                          <a:pt x="208" y="53"/>
                        </a:lnTo>
                        <a:lnTo>
                          <a:pt x="223" y="44"/>
                        </a:lnTo>
                        <a:lnTo>
                          <a:pt x="236" y="40"/>
                        </a:lnTo>
                        <a:lnTo>
                          <a:pt x="250" y="40"/>
                        </a:lnTo>
                        <a:lnTo>
                          <a:pt x="253" y="42"/>
                        </a:lnTo>
                        <a:lnTo>
                          <a:pt x="257" y="45"/>
                        </a:lnTo>
                        <a:lnTo>
                          <a:pt x="258" y="48"/>
                        </a:lnTo>
                        <a:lnTo>
                          <a:pt x="260" y="52"/>
                        </a:lnTo>
                        <a:lnTo>
                          <a:pt x="261" y="56"/>
                        </a:lnTo>
                        <a:lnTo>
                          <a:pt x="264" y="78"/>
                        </a:lnTo>
                        <a:lnTo>
                          <a:pt x="264" y="102"/>
                        </a:lnTo>
                        <a:lnTo>
                          <a:pt x="264" y="103"/>
                        </a:lnTo>
                        <a:lnTo>
                          <a:pt x="262" y="105"/>
                        </a:lnTo>
                        <a:lnTo>
                          <a:pt x="261" y="103"/>
                        </a:lnTo>
                        <a:lnTo>
                          <a:pt x="260" y="102"/>
                        </a:lnTo>
                        <a:lnTo>
                          <a:pt x="260" y="85"/>
                        </a:lnTo>
                        <a:lnTo>
                          <a:pt x="260" y="67"/>
                        </a:lnTo>
                        <a:lnTo>
                          <a:pt x="256" y="52"/>
                        </a:lnTo>
                        <a:lnTo>
                          <a:pt x="250" y="45"/>
                        </a:lnTo>
                        <a:lnTo>
                          <a:pt x="243" y="44"/>
                        </a:lnTo>
                        <a:lnTo>
                          <a:pt x="233" y="45"/>
                        </a:lnTo>
                        <a:lnTo>
                          <a:pt x="224" y="49"/>
                        </a:lnTo>
                        <a:lnTo>
                          <a:pt x="217" y="53"/>
                        </a:lnTo>
                        <a:lnTo>
                          <a:pt x="200" y="62"/>
                        </a:lnTo>
                        <a:lnTo>
                          <a:pt x="183" y="70"/>
                        </a:lnTo>
                        <a:lnTo>
                          <a:pt x="166" y="75"/>
                        </a:lnTo>
                        <a:lnTo>
                          <a:pt x="146" y="75"/>
                        </a:lnTo>
                        <a:lnTo>
                          <a:pt x="125" y="70"/>
                        </a:lnTo>
                        <a:lnTo>
                          <a:pt x="107" y="62"/>
                        </a:lnTo>
                        <a:lnTo>
                          <a:pt x="90" y="50"/>
                        </a:lnTo>
                        <a:lnTo>
                          <a:pt x="74" y="37"/>
                        </a:lnTo>
                        <a:lnTo>
                          <a:pt x="62" y="25"/>
                        </a:lnTo>
                        <a:lnTo>
                          <a:pt x="49" y="16"/>
                        </a:lnTo>
                        <a:lnTo>
                          <a:pt x="33" y="9"/>
                        </a:lnTo>
                        <a:lnTo>
                          <a:pt x="21" y="7"/>
                        </a:lnTo>
                        <a:lnTo>
                          <a:pt x="11" y="7"/>
                        </a:lnTo>
                        <a:lnTo>
                          <a:pt x="7" y="5"/>
                        </a:lnTo>
                        <a:lnTo>
                          <a:pt x="4" y="5"/>
                        </a:lnTo>
                        <a:lnTo>
                          <a:pt x="0" y="4"/>
                        </a:lnTo>
                        <a:lnTo>
                          <a:pt x="0" y="3"/>
                        </a:lnTo>
                        <a:lnTo>
                          <a:pt x="0" y="1"/>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9" name="Freeform 140">
                    <a:extLst>
                      <a:ext uri="{FF2B5EF4-FFF2-40B4-BE49-F238E27FC236}">
                        <a16:creationId xmlns:a16="http://schemas.microsoft.com/office/drawing/2014/main" id="{CB28C67A-5FBF-B586-9BFA-E9ED8633C156}"/>
                      </a:ext>
                    </a:extLst>
                  </p:cNvPr>
                  <p:cNvSpPr>
                    <a:spLocks/>
                  </p:cNvSpPr>
                  <p:nvPr/>
                </p:nvSpPr>
                <p:spPr bwMode="auto">
                  <a:xfrm>
                    <a:off x="915805" y="1610325"/>
                    <a:ext cx="15957" cy="42386"/>
                  </a:xfrm>
                  <a:custGeom>
                    <a:avLst/>
                    <a:gdLst>
                      <a:gd name="T0" fmla="*/ 6 w 32"/>
                      <a:gd name="T1" fmla="*/ 0 h 85"/>
                      <a:gd name="T2" fmla="*/ 20 w 32"/>
                      <a:gd name="T3" fmla="*/ 4 h 85"/>
                      <a:gd name="T4" fmla="*/ 28 w 32"/>
                      <a:gd name="T5" fmla="*/ 12 h 85"/>
                      <a:gd name="T6" fmla="*/ 32 w 32"/>
                      <a:gd name="T7" fmla="*/ 21 h 85"/>
                      <a:gd name="T8" fmla="*/ 32 w 32"/>
                      <a:gd name="T9" fmla="*/ 32 h 85"/>
                      <a:gd name="T10" fmla="*/ 29 w 32"/>
                      <a:gd name="T11" fmla="*/ 44 h 85"/>
                      <a:gd name="T12" fmla="*/ 24 w 32"/>
                      <a:gd name="T13" fmla="*/ 56 h 85"/>
                      <a:gd name="T14" fmla="*/ 18 w 32"/>
                      <a:gd name="T15" fmla="*/ 66 h 85"/>
                      <a:gd name="T16" fmla="*/ 10 w 32"/>
                      <a:gd name="T17" fmla="*/ 76 h 85"/>
                      <a:gd name="T18" fmla="*/ 4 w 32"/>
                      <a:gd name="T19" fmla="*/ 85 h 85"/>
                      <a:gd name="T20" fmla="*/ 2 w 32"/>
                      <a:gd name="T21" fmla="*/ 85 h 85"/>
                      <a:gd name="T22" fmla="*/ 1 w 32"/>
                      <a:gd name="T23" fmla="*/ 85 h 85"/>
                      <a:gd name="T24" fmla="*/ 0 w 32"/>
                      <a:gd name="T25" fmla="*/ 82 h 85"/>
                      <a:gd name="T26" fmla="*/ 1 w 32"/>
                      <a:gd name="T27" fmla="*/ 81 h 85"/>
                      <a:gd name="T28" fmla="*/ 8 w 32"/>
                      <a:gd name="T29" fmla="*/ 74 h 85"/>
                      <a:gd name="T30" fmla="*/ 14 w 32"/>
                      <a:gd name="T31" fmla="*/ 65 h 85"/>
                      <a:gd name="T32" fmla="*/ 20 w 32"/>
                      <a:gd name="T33" fmla="*/ 54 h 85"/>
                      <a:gd name="T34" fmla="*/ 25 w 32"/>
                      <a:gd name="T35" fmla="*/ 44 h 85"/>
                      <a:gd name="T36" fmla="*/ 28 w 32"/>
                      <a:gd name="T37" fmla="*/ 33 h 85"/>
                      <a:gd name="T38" fmla="*/ 28 w 32"/>
                      <a:gd name="T39" fmla="*/ 24 h 85"/>
                      <a:gd name="T40" fmla="*/ 25 w 32"/>
                      <a:gd name="T41" fmla="*/ 15 h 85"/>
                      <a:gd name="T42" fmla="*/ 17 w 32"/>
                      <a:gd name="T43" fmla="*/ 8 h 85"/>
                      <a:gd name="T44" fmla="*/ 5 w 32"/>
                      <a:gd name="T45" fmla="*/ 4 h 85"/>
                      <a:gd name="T46" fmla="*/ 4 w 32"/>
                      <a:gd name="T47" fmla="*/ 3 h 85"/>
                      <a:gd name="T48" fmla="*/ 4 w 32"/>
                      <a:gd name="T49" fmla="*/ 1 h 85"/>
                      <a:gd name="T50" fmla="*/ 5 w 32"/>
                      <a:gd name="T51" fmla="*/ 0 h 85"/>
                      <a:gd name="T52" fmla="*/ 6 w 32"/>
                      <a:gd name="T5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85">
                        <a:moveTo>
                          <a:pt x="6" y="0"/>
                        </a:moveTo>
                        <a:lnTo>
                          <a:pt x="20" y="4"/>
                        </a:lnTo>
                        <a:lnTo>
                          <a:pt x="28" y="12"/>
                        </a:lnTo>
                        <a:lnTo>
                          <a:pt x="32" y="21"/>
                        </a:lnTo>
                        <a:lnTo>
                          <a:pt x="32" y="32"/>
                        </a:lnTo>
                        <a:lnTo>
                          <a:pt x="29" y="44"/>
                        </a:lnTo>
                        <a:lnTo>
                          <a:pt x="24" y="56"/>
                        </a:lnTo>
                        <a:lnTo>
                          <a:pt x="18" y="66"/>
                        </a:lnTo>
                        <a:lnTo>
                          <a:pt x="10" y="76"/>
                        </a:lnTo>
                        <a:lnTo>
                          <a:pt x="4" y="85"/>
                        </a:lnTo>
                        <a:lnTo>
                          <a:pt x="2" y="85"/>
                        </a:lnTo>
                        <a:lnTo>
                          <a:pt x="1" y="85"/>
                        </a:lnTo>
                        <a:lnTo>
                          <a:pt x="0" y="82"/>
                        </a:lnTo>
                        <a:lnTo>
                          <a:pt x="1" y="81"/>
                        </a:lnTo>
                        <a:lnTo>
                          <a:pt x="8" y="74"/>
                        </a:lnTo>
                        <a:lnTo>
                          <a:pt x="14" y="65"/>
                        </a:lnTo>
                        <a:lnTo>
                          <a:pt x="20" y="54"/>
                        </a:lnTo>
                        <a:lnTo>
                          <a:pt x="25" y="44"/>
                        </a:lnTo>
                        <a:lnTo>
                          <a:pt x="28" y="33"/>
                        </a:lnTo>
                        <a:lnTo>
                          <a:pt x="28" y="24"/>
                        </a:lnTo>
                        <a:lnTo>
                          <a:pt x="25" y="15"/>
                        </a:lnTo>
                        <a:lnTo>
                          <a:pt x="17" y="8"/>
                        </a:lnTo>
                        <a:lnTo>
                          <a:pt x="5" y="4"/>
                        </a:lnTo>
                        <a:lnTo>
                          <a:pt x="4" y="3"/>
                        </a:lnTo>
                        <a:lnTo>
                          <a:pt x="4" y="1"/>
                        </a:lnTo>
                        <a:lnTo>
                          <a:pt x="5" y="0"/>
                        </a:lnTo>
                        <a:lnTo>
                          <a:pt x="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0" name="Freeform 141">
                    <a:extLst>
                      <a:ext uri="{FF2B5EF4-FFF2-40B4-BE49-F238E27FC236}">
                        <a16:creationId xmlns:a16="http://schemas.microsoft.com/office/drawing/2014/main" id="{E97B4A1A-492D-1084-07A5-7DCFE66D5538}"/>
                      </a:ext>
                    </a:extLst>
                  </p:cNvPr>
                  <p:cNvSpPr>
                    <a:spLocks/>
                  </p:cNvSpPr>
                  <p:nvPr/>
                </p:nvSpPr>
                <p:spPr bwMode="auto">
                  <a:xfrm>
                    <a:off x="852475" y="1661188"/>
                    <a:ext cx="47872" cy="20445"/>
                  </a:xfrm>
                  <a:custGeom>
                    <a:avLst/>
                    <a:gdLst>
                      <a:gd name="T0" fmla="*/ 94 w 96"/>
                      <a:gd name="T1" fmla="*/ 0 h 41"/>
                      <a:gd name="T2" fmla="*/ 95 w 96"/>
                      <a:gd name="T3" fmla="*/ 1 h 41"/>
                      <a:gd name="T4" fmla="*/ 96 w 96"/>
                      <a:gd name="T5" fmla="*/ 3 h 41"/>
                      <a:gd name="T6" fmla="*/ 96 w 96"/>
                      <a:gd name="T7" fmla="*/ 4 h 41"/>
                      <a:gd name="T8" fmla="*/ 95 w 96"/>
                      <a:gd name="T9" fmla="*/ 5 h 41"/>
                      <a:gd name="T10" fmla="*/ 87 w 96"/>
                      <a:gd name="T11" fmla="*/ 12 h 41"/>
                      <a:gd name="T12" fmla="*/ 80 w 96"/>
                      <a:gd name="T13" fmla="*/ 21 h 41"/>
                      <a:gd name="T14" fmla="*/ 74 w 96"/>
                      <a:gd name="T15" fmla="*/ 31 h 41"/>
                      <a:gd name="T16" fmla="*/ 66 w 96"/>
                      <a:gd name="T17" fmla="*/ 39 h 41"/>
                      <a:gd name="T18" fmla="*/ 55 w 96"/>
                      <a:gd name="T19" fmla="*/ 41 h 41"/>
                      <a:gd name="T20" fmla="*/ 38 w 96"/>
                      <a:gd name="T21" fmla="*/ 40 h 41"/>
                      <a:gd name="T22" fmla="*/ 22 w 96"/>
                      <a:gd name="T23" fmla="*/ 35 h 41"/>
                      <a:gd name="T24" fmla="*/ 17 w 96"/>
                      <a:gd name="T25" fmla="*/ 31 h 41"/>
                      <a:gd name="T26" fmla="*/ 12 w 96"/>
                      <a:gd name="T27" fmla="*/ 27 h 41"/>
                      <a:gd name="T28" fmla="*/ 6 w 96"/>
                      <a:gd name="T29" fmla="*/ 24 h 41"/>
                      <a:gd name="T30" fmla="*/ 1 w 96"/>
                      <a:gd name="T31" fmla="*/ 21 h 41"/>
                      <a:gd name="T32" fmla="*/ 0 w 96"/>
                      <a:gd name="T33" fmla="*/ 21 h 41"/>
                      <a:gd name="T34" fmla="*/ 0 w 96"/>
                      <a:gd name="T35" fmla="*/ 19 h 41"/>
                      <a:gd name="T36" fmla="*/ 1 w 96"/>
                      <a:gd name="T37" fmla="*/ 19 h 41"/>
                      <a:gd name="T38" fmla="*/ 2 w 96"/>
                      <a:gd name="T39" fmla="*/ 17 h 41"/>
                      <a:gd name="T40" fmla="*/ 8 w 96"/>
                      <a:gd name="T41" fmla="*/ 20 h 41"/>
                      <a:gd name="T42" fmla="*/ 13 w 96"/>
                      <a:gd name="T43" fmla="*/ 24 h 41"/>
                      <a:gd name="T44" fmla="*/ 18 w 96"/>
                      <a:gd name="T45" fmla="*/ 27 h 41"/>
                      <a:gd name="T46" fmla="*/ 27 w 96"/>
                      <a:gd name="T47" fmla="*/ 32 h 41"/>
                      <a:gd name="T48" fmla="*/ 39 w 96"/>
                      <a:gd name="T49" fmla="*/ 36 h 41"/>
                      <a:gd name="T50" fmla="*/ 51 w 96"/>
                      <a:gd name="T51" fmla="*/ 37 h 41"/>
                      <a:gd name="T52" fmla="*/ 63 w 96"/>
                      <a:gd name="T53" fmla="*/ 35 h 41"/>
                      <a:gd name="T54" fmla="*/ 71 w 96"/>
                      <a:gd name="T55" fmla="*/ 27 h 41"/>
                      <a:gd name="T56" fmla="*/ 78 w 96"/>
                      <a:gd name="T57" fmla="*/ 17 h 41"/>
                      <a:gd name="T58" fmla="*/ 84 w 96"/>
                      <a:gd name="T59" fmla="*/ 9 h 41"/>
                      <a:gd name="T60" fmla="*/ 90 w 96"/>
                      <a:gd name="T61" fmla="*/ 4 h 41"/>
                      <a:gd name="T62" fmla="*/ 90 w 96"/>
                      <a:gd name="T63" fmla="*/ 4 h 41"/>
                      <a:gd name="T64" fmla="*/ 90 w 96"/>
                      <a:gd name="T65" fmla="*/ 3 h 41"/>
                      <a:gd name="T66" fmla="*/ 91 w 96"/>
                      <a:gd name="T67" fmla="*/ 1 h 41"/>
                      <a:gd name="T68" fmla="*/ 92 w 96"/>
                      <a:gd name="T69" fmla="*/ 0 h 41"/>
                      <a:gd name="T70" fmla="*/ 94 w 96"/>
                      <a:gd name="T7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41">
                        <a:moveTo>
                          <a:pt x="94" y="0"/>
                        </a:moveTo>
                        <a:lnTo>
                          <a:pt x="95" y="1"/>
                        </a:lnTo>
                        <a:lnTo>
                          <a:pt x="96" y="3"/>
                        </a:lnTo>
                        <a:lnTo>
                          <a:pt x="96" y="4"/>
                        </a:lnTo>
                        <a:lnTo>
                          <a:pt x="95" y="5"/>
                        </a:lnTo>
                        <a:lnTo>
                          <a:pt x="87" y="12"/>
                        </a:lnTo>
                        <a:lnTo>
                          <a:pt x="80" y="21"/>
                        </a:lnTo>
                        <a:lnTo>
                          <a:pt x="74" y="31"/>
                        </a:lnTo>
                        <a:lnTo>
                          <a:pt x="66" y="39"/>
                        </a:lnTo>
                        <a:lnTo>
                          <a:pt x="55" y="41"/>
                        </a:lnTo>
                        <a:lnTo>
                          <a:pt x="38" y="40"/>
                        </a:lnTo>
                        <a:lnTo>
                          <a:pt x="22" y="35"/>
                        </a:lnTo>
                        <a:lnTo>
                          <a:pt x="17" y="31"/>
                        </a:lnTo>
                        <a:lnTo>
                          <a:pt x="12" y="27"/>
                        </a:lnTo>
                        <a:lnTo>
                          <a:pt x="6" y="24"/>
                        </a:lnTo>
                        <a:lnTo>
                          <a:pt x="1" y="21"/>
                        </a:lnTo>
                        <a:lnTo>
                          <a:pt x="0" y="21"/>
                        </a:lnTo>
                        <a:lnTo>
                          <a:pt x="0" y="19"/>
                        </a:lnTo>
                        <a:lnTo>
                          <a:pt x="1" y="19"/>
                        </a:lnTo>
                        <a:lnTo>
                          <a:pt x="2" y="17"/>
                        </a:lnTo>
                        <a:lnTo>
                          <a:pt x="8" y="20"/>
                        </a:lnTo>
                        <a:lnTo>
                          <a:pt x="13" y="24"/>
                        </a:lnTo>
                        <a:lnTo>
                          <a:pt x="18" y="27"/>
                        </a:lnTo>
                        <a:lnTo>
                          <a:pt x="27" y="32"/>
                        </a:lnTo>
                        <a:lnTo>
                          <a:pt x="39" y="36"/>
                        </a:lnTo>
                        <a:lnTo>
                          <a:pt x="51" y="37"/>
                        </a:lnTo>
                        <a:lnTo>
                          <a:pt x="63" y="35"/>
                        </a:lnTo>
                        <a:lnTo>
                          <a:pt x="71" y="27"/>
                        </a:lnTo>
                        <a:lnTo>
                          <a:pt x="78" y="17"/>
                        </a:lnTo>
                        <a:lnTo>
                          <a:pt x="84" y="9"/>
                        </a:lnTo>
                        <a:lnTo>
                          <a:pt x="90" y="4"/>
                        </a:lnTo>
                        <a:lnTo>
                          <a:pt x="90" y="4"/>
                        </a:lnTo>
                        <a:lnTo>
                          <a:pt x="90" y="3"/>
                        </a:lnTo>
                        <a:lnTo>
                          <a:pt x="91" y="1"/>
                        </a:lnTo>
                        <a:lnTo>
                          <a:pt x="92" y="0"/>
                        </a:lnTo>
                        <a:lnTo>
                          <a:pt x="9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1" name="Freeform 142">
                    <a:extLst>
                      <a:ext uri="{FF2B5EF4-FFF2-40B4-BE49-F238E27FC236}">
                        <a16:creationId xmlns:a16="http://schemas.microsoft.com/office/drawing/2014/main" id="{9E6E1DCD-A1C7-10EE-6573-FDA567BCB570}"/>
                      </a:ext>
                    </a:extLst>
                  </p:cNvPr>
                  <p:cNvSpPr>
                    <a:spLocks/>
                  </p:cNvSpPr>
                  <p:nvPr/>
                </p:nvSpPr>
                <p:spPr bwMode="auto">
                  <a:xfrm>
                    <a:off x="790142" y="1644732"/>
                    <a:ext cx="56848" cy="95245"/>
                  </a:xfrm>
                  <a:custGeom>
                    <a:avLst/>
                    <a:gdLst>
                      <a:gd name="T0" fmla="*/ 35 w 114"/>
                      <a:gd name="T1" fmla="*/ 0 h 191"/>
                      <a:gd name="T2" fmla="*/ 36 w 114"/>
                      <a:gd name="T3" fmla="*/ 0 h 191"/>
                      <a:gd name="T4" fmla="*/ 36 w 114"/>
                      <a:gd name="T5" fmla="*/ 1 h 191"/>
                      <a:gd name="T6" fmla="*/ 36 w 114"/>
                      <a:gd name="T7" fmla="*/ 3 h 191"/>
                      <a:gd name="T8" fmla="*/ 25 w 114"/>
                      <a:gd name="T9" fmla="*/ 15 h 191"/>
                      <a:gd name="T10" fmla="*/ 17 w 114"/>
                      <a:gd name="T11" fmla="*/ 28 h 191"/>
                      <a:gd name="T12" fmla="*/ 11 w 114"/>
                      <a:gd name="T13" fmla="*/ 38 h 191"/>
                      <a:gd name="T14" fmla="*/ 5 w 114"/>
                      <a:gd name="T15" fmla="*/ 50 h 191"/>
                      <a:gd name="T16" fmla="*/ 4 w 114"/>
                      <a:gd name="T17" fmla="*/ 62 h 191"/>
                      <a:gd name="T18" fmla="*/ 7 w 114"/>
                      <a:gd name="T19" fmla="*/ 82 h 191"/>
                      <a:gd name="T20" fmla="*/ 12 w 114"/>
                      <a:gd name="T21" fmla="*/ 102 h 191"/>
                      <a:gd name="T22" fmla="*/ 17 w 114"/>
                      <a:gd name="T23" fmla="*/ 122 h 191"/>
                      <a:gd name="T24" fmla="*/ 28 w 114"/>
                      <a:gd name="T25" fmla="*/ 142 h 191"/>
                      <a:gd name="T26" fmla="*/ 43 w 114"/>
                      <a:gd name="T27" fmla="*/ 158 h 191"/>
                      <a:gd name="T28" fmla="*/ 62 w 114"/>
                      <a:gd name="T29" fmla="*/ 168 h 191"/>
                      <a:gd name="T30" fmla="*/ 88 w 114"/>
                      <a:gd name="T31" fmla="*/ 179 h 191"/>
                      <a:gd name="T32" fmla="*/ 113 w 114"/>
                      <a:gd name="T33" fmla="*/ 187 h 191"/>
                      <a:gd name="T34" fmla="*/ 114 w 114"/>
                      <a:gd name="T35" fmla="*/ 188 h 191"/>
                      <a:gd name="T36" fmla="*/ 114 w 114"/>
                      <a:gd name="T37" fmla="*/ 189 h 191"/>
                      <a:gd name="T38" fmla="*/ 113 w 114"/>
                      <a:gd name="T39" fmla="*/ 191 h 191"/>
                      <a:gd name="T40" fmla="*/ 111 w 114"/>
                      <a:gd name="T41" fmla="*/ 191 h 191"/>
                      <a:gd name="T42" fmla="*/ 94 w 114"/>
                      <a:gd name="T43" fmla="*/ 185 h 191"/>
                      <a:gd name="T44" fmla="*/ 78 w 114"/>
                      <a:gd name="T45" fmla="*/ 179 h 191"/>
                      <a:gd name="T46" fmla="*/ 62 w 114"/>
                      <a:gd name="T47" fmla="*/ 173 h 191"/>
                      <a:gd name="T48" fmla="*/ 48 w 114"/>
                      <a:gd name="T49" fmla="*/ 167 h 191"/>
                      <a:gd name="T50" fmla="*/ 32 w 114"/>
                      <a:gd name="T51" fmla="*/ 154 h 191"/>
                      <a:gd name="T52" fmla="*/ 20 w 114"/>
                      <a:gd name="T53" fmla="*/ 138 h 191"/>
                      <a:gd name="T54" fmla="*/ 13 w 114"/>
                      <a:gd name="T55" fmla="*/ 119 h 191"/>
                      <a:gd name="T56" fmla="*/ 8 w 114"/>
                      <a:gd name="T57" fmla="*/ 103 h 191"/>
                      <a:gd name="T58" fmla="*/ 3 w 114"/>
                      <a:gd name="T59" fmla="*/ 87 h 191"/>
                      <a:gd name="T60" fmla="*/ 0 w 114"/>
                      <a:gd name="T61" fmla="*/ 70 h 191"/>
                      <a:gd name="T62" fmla="*/ 0 w 114"/>
                      <a:gd name="T63" fmla="*/ 54 h 191"/>
                      <a:gd name="T64" fmla="*/ 7 w 114"/>
                      <a:gd name="T65" fmla="*/ 37 h 191"/>
                      <a:gd name="T66" fmla="*/ 15 w 114"/>
                      <a:gd name="T67" fmla="*/ 21 h 191"/>
                      <a:gd name="T68" fmla="*/ 23 w 114"/>
                      <a:gd name="T69" fmla="*/ 11 h 191"/>
                      <a:gd name="T70" fmla="*/ 32 w 114"/>
                      <a:gd name="T71" fmla="*/ 0 h 191"/>
                      <a:gd name="T72" fmla="*/ 35 w 114"/>
                      <a:gd name="T7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1">
                        <a:moveTo>
                          <a:pt x="35" y="0"/>
                        </a:moveTo>
                        <a:lnTo>
                          <a:pt x="36" y="0"/>
                        </a:lnTo>
                        <a:lnTo>
                          <a:pt x="36" y="1"/>
                        </a:lnTo>
                        <a:lnTo>
                          <a:pt x="36" y="3"/>
                        </a:lnTo>
                        <a:lnTo>
                          <a:pt x="25" y="15"/>
                        </a:lnTo>
                        <a:lnTo>
                          <a:pt x="17" y="28"/>
                        </a:lnTo>
                        <a:lnTo>
                          <a:pt x="11" y="38"/>
                        </a:lnTo>
                        <a:lnTo>
                          <a:pt x="5" y="50"/>
                        </a:lnTo>
                        <a:lnTo>
                          <a:pt x="4" y="62"/>
                        </a:lnTo>
                        <a:lnTo>
                          <a:pt x="7" y="82"/>
                        </a:lnTo>
                        <a:lnTo>
                          <a:pt x="12" y="102"/>
                        </a:lnTo>
                        <a:lnTo>
                          <a:pt x="17" y="122"/>
                        </a:lnTo>
                        <a:lnTo>
                          <a:pt x="28" y="142"/>
                        </a:lnTo>
                        <a:lnTo>
                          <a:pt x="43" y="158"/>
                        </a:lnTo>
                        <a:lnTo>
                          <a:pt x="62" y="168"/>
                        </a:lnTo>
                        <a:lnTo>
                          <a:pt x="88" y="179"/>
                        </a:lnTo>
                        <a:lnTo>
                          <a:pt x="113" y="187"/>
                        </a:lnTo>
                        <a:lnTo>
                          <a:pt x="114" y="188"/>
                        </a:lnTo>
                        <a:lnTo>
                          <a:pt x="114" y="189"/>
                        </a:lnTo>
                        <a:lnTo>
                          <a:pt x="113" y="191"/>
                        </a:lnTo>
                        <a:lnTo>
                          <a:pt x="111" y="191"/>
                        </a:lnTo>
                        <a:lnTo>
                          <a:pt x="94" y="185"/>
                        </a:lnTo>
                        <a:lnTo>
                          <a:pt x="78" y="179"/>
                        </a:lnTo>
                        <a:lnTo>
                          <a:pt x="62" y="173"/>
                        </a:lnTo>
                        <a:lnTo>
                          <a:pt x="48" y="167"/>
                        </a:lnTo>
                        <a:lnTo>
                          <a:pt x="32" y="154"/>
                        </a:lnTo>
                        <a:lnTo>
                          <a:pt x="20" y="138"/>
                        </a:lnTo>
                        <a:lnTo>
                          <a:pt x="13" y="119"/>
                        </a:lnTo>
                        <a:lnTo>
                          <a:pt x="8" y="103"/>
                        </a:lnTo>
                        <a:lnTo>
                          <a:pt x="3" y="87"/>
                        </a:lnTo>
                        <a:lnTo>
                          <a:pt x="0" y="70"/>
                        </a:lnTo>
                        <a:lnTo>
                          <a:pt x="0" y="54"/>
                        </a:lnTo>
                        <a:lnTo>
                          <a:pt x="7" y="37"/>
                        </a:lnTo>
                        <a:lnTo>
                          <a:pt x="15" y="21"/>
                        </a:lnTo>
                        <a:lnTo>
                          <a:pt x="23" y="11"/>
                        </a:lnTo>
                        <a:lnTo>
                          <a:pt x="32" y="0"/>
                        </a:lnTo>
                        <a:lnTo>
                          <a:pt x="3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2" name="Freeform 143">
                    <a:extLst>
                      <a:ext uri="{FF2B5EF4-FFF2-40B4-BE49-F238E27FC236}">
                        <a16:creationId xmlns:a16="http://schemas.microsoft.com/office/drawing/2014/main" id="{B3E12A4E-D07F-5487-5E7D-1ACFD00EF333}"/>
                      </a:ext>
                    </a:extLst>
                  </p:cNvPr>
                  <p:cNvSpPr>
                    <a:spLocks/>
                  </p:cNvSpPr>
                  <p:nvPr/>
                </p:nvSpPr>
                <p:spPr bwMode="auto">
                  <a:xfrm>
                    <a:off x="760721" y="1682132"/>
                    <a:ext cx="37898" cy="63829"/>
                  </a:xfrm>
                  <a:custGeom>
                    <a:avLst/>
                    <a:gdLst>
                      <a:gd name="T0" fmla="*/ 37 w 76"/>
                      <a:gd name="T1" fmla="*/ 0 h 128"/>
                      <a:gd name="T2" fmla="*/ 38 w 76"/>
                      <a:gd name="T3" fmla="*/ 2 h 128"/>
                      <a:gd name="T4" fmla="*/ 38 w 76"/>
                      <a:gd name="T5" fmla="*/ 3 h 128"/>
                      <a:gd name="T6" fmla="*/ 37 w 76"/>
                      <a:gd name="T7" fmla="*/ 4 h 128"/>
                      <a:gd name="T8" fmla="*/ 22 w 76"/>
                      <a:gd name="T9" fmla="*/ 15 h 128"/>
                      <a:gd name="T10" fmla="*/ 10 w 76"/>
                      <a:gd name="T11" fmla="*/ 31 h 128"/>
                      <a:gd name="T12" fmla="*/ 5 w 76"/>
                      <a:gd name="T13" fmla="*/ 48 h 128"/>
                      <a:gd name="T14" fmla="*/ 5 w 76"/>
                      <a:gd name="T15" fmla="*/ 65 h 128"/>
                      <a:gd name="T16" fmla="*/ 11 w 76"/>
                      <a:gd name="T17" fmla="*/ 84 h 128"/>
                      <a:gd name="T18" fmla="*/ 22 w 76"/>
                      <a:gd name="T19" fmla="*/ 100 h 128"/>
                      <a:gd name="T20" fmla="*/ 37 w 76"/>
                      <a:gd name="T21" fmla="*/ 112 h 128"/>
                      <a:gd name="T22" fmla="*/ 45 w 76"/>
                      <a:gd name="T23" fmla="*/ 116 h 128"/>
                      <a:gd name="T24" fmla="*/ 54 w 76"/>
                      <a:gd name="T25" fmla="*/ 121 h 128"/>
                      <a:gd name="T26" fmla="*/ 64 w 76"/>
                      <a:gd name="T27" fmla="*/ 124 h 128"/>
                      <a:gd name="T28" fmla="*/ 74 w 76"/>
                      <a:gd name="T29" fmla="*/ 124 h 128"/>
                      <a:gd name="T30" fmla="*/ 75 w 76"/>
                      <a:gd name="T31" fmla="*/ 124 h 128"/>
                      <a:gd name="T32" fmla="*/ 76 w 76"/>
                      <a:gd name="T33" fmla="*/ 124 h 128"/>
                      <a:gd name="T34" fmla="*/ 75 w 76"/>
                      <a:gd name="T35" fmla="*/ 126 h 128"/>
                      <a:gd name="T36" fmla="*/ 75 w 76"/>
                      <a:gd name="T37" fmla="*/ 128 h 128"/>
                      <a:gd name="T38" fmla="*/ 64 w 76"/>
                      <a:gd name="T39" fmla="*/ 128 h 128"/>
                      <a:gd name="T40" fmla="*/ 54 w 76"/>
                      <a:gd name="T41" fmla="*/ 125 h 128"/>
                      <a:gd name="T42" fmla="*/ 43 w 76"/>
                      <a:gd name="T43" fmla="*/ 120 h 128"/>
                      <a:gd name="T44" fmla="*/ 35 w 76"/>
                      <a:gd name="T45" fmla="*/ 114 h 128"/>
                      <a:gd name="T46" fmla="*/ 17 w 76"/>
                      <a:gd name="T47" fmla="*/ 100 h 128"/>
                      <a:gd name="T48" fmla="*/ 5 w 76"/>
                      <a:gd name="T49" fmla="*/ 80 h 128"/>
                      <a:gd name="T50" fmla="*/ 0 w 76"/>
                      <a:gd name="T51" fmla="*/ 61 h 128"/>
                      <a:gd name="T52" fmla="*/ 1 w 76"/>
                      <a:gd name="T53" fmla="*/ 43 h 128"/>
                      <a:gd name="T54" fmla="*/ 7 w 76"/>
                      <a:gd name="T55" fmla="*/ 27 h 128"/>
                      <a:gd name="T56" fmla="*/ 19 w 76"/>
                      <a:gd name="T57" fmla="*/ 12 h 128"/>
                      <a:gd name="T58" fmla="*/ 35 w 76"/>
                      <a:gd name="T59" fmla="*/ 0 h 128"/>
                      <a:gd name="T60" fmla="*/ 37 w 76"/>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8">
                        <a:moveTo>
                          <a:pt x="37" y="0"/>
                        </a:moveTo>
                        <a:lnTo>
                          <a:pt x="38" y="2"/>
                        </a:lnTo>
                        <a:lnTo>
                          <a:pt x="38" y="3"/>
                        </a:lnTo>
                        <a:lnTo>
                          <a:pt x="37" y="4"/>
                        </a:lnTo>
                        <a:lnTo>
                          <a:pt x="22" y="15"/>
                        </a:lnTo>
                        <a:lnTo>
                          <a:pt x="10" y="31"/>
                        </a:lnTo>
                        <a:lnTo>
                          <a:pt x="5" y="48"/>
                        </a:lnTo>
                        <a:lnTo>
                          <a:pt x="5" y="65"/>
                        </a:lnTo>
                        <a:lnTo>
                          <a:pt x="11" y="84"/>
                        </a:lnTo>
                        <a:lnTo>
                          <a:pt x="22" y="100"/>
                        </a:lnTo>
                        <a:lnTo>
                          <a:pt x="37" y="112"/>
                        </a:lnTo>
                        <a:lnTo>
                          <a:pt x="45" y="116"/>
                        </a:lnTo>
                        <a:lnTo>
                          <a:pt x="54" y="121"/>
                        </a:lnTo>
                        <a:lnTo>
                          <a:pt x="64" y="124"/>
                        </a:lnTo>
                        <a:lnTo>
                          <a:pt x="74" y="124"/>
                        </a:lnTo>
                        <a:lnTo>
                          <a:pt x="75" y="124"/>
                        </a:lnTo>
                        <a:lnTo>
                          <a:pt x="76" y="124"/>
                        </a:lnTo>
                        <a:lnTo>
                          <a:pt x="75" y="126"/>
                        </a:lnTo>
                        <a:lnTo>
                          <a:pt x="75" y="128"/>
                        </a:lnTo>
                        <a:lnTo>
                          <a:pt x="64" y="128"/>
                        </a:lnTo>
                        <a:lnTo>
                          <a:pt x="54" y="125"/>
                        </a:lnTo>
                        <a:lnTo>
                          <a:pt x="43" y="120"/>
                        </a:lnTo>
                        <a:lnTo>
                          <a:pt x="35" y="114"/>
                        </a:lnTo>
                        <a:lnTo>
                          <a:pt x="17" y="100"/>
                        </a:lnTo>
                        <a:lnTo>
                          <a:pt x="5" y="80"/>
                        </a:lnTo>
                        <a:lnTo>
                          <a:pt x="0" y="61"/>
                        </a:lnTo>
                        <a:lnTo>
                          <a:pt x="1" y="43"/>
                        </a:lnTo>
                        <a:lnTo>
                          <a:pt x="7" y="27"/>
                        </a:lnTo>
                        <a:lnTo>
                          <a:pt x="19" y="12"/>
                        </a:lnTo>
                        <a:lnTo>
                          <a:pt x="35" y="0"/>
                        </a:lnTo>
                        <a:lnTo>
                          <a:pt x="3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3" name="Freeform 144">
                    <a:extLst>
                      <a:ext uri="{FF2B5EF4-FFF2-40B4-BE49-F238E27FC236}">
                        <a16:creationId xmlns:a16="http://schemas.microsoft.com/office/drawing/2014/main" id="{B09824C3-D97B-0AF7-82BA-94EB4F73A994}"/>
                      </a:ext>
                    </a:extLst>
                  </p:cNvPr>
                  <p:cNvSpPr>
                    <a:spLocks/>
                  </p:cNvSpPr>
                  <p:nvPr/>
                </p:nvSpPr>
                <p:spPr bwMode="auto">
                  <a:xfrm>
                    <a:off x="768201" y="1740476"/>
                    <a:ext cx="14960" cy="30917"/>
                  </a:xfrm>
                  <a:custGeom>
                    <a:avLst/>
                    <a:gdLst>
                      <a:gd name="T0" fmla="*/ 27 w 30"/>
                      <a:gd name="T1" fmla="*/ 0 h 62"/>
                      <a:gd name="T2" fmla="*/ 30 w 30"/>
                      <a:gd name="T3" fmla="*/ 0 h 62"/>
                      <a:gd name="T4" fmla="*/ 30 w 30"/>
                      <a:gd name="T5" fmla="*/ 1 h 62"/>
                      <a:gd name="T6" fmla="*/ 30 w 30"/>
                      <a:gd name="T7" fmla="*/ 3 h 62"/>
                      <a:gd name="T8" fmla="*/ 28 w 30"/>
                      <a:gd name="T9" fmla="*/ 4 h 62"/>
                      <a:gd name="T10" fmla="*/ 22 w 30"/>
                      <a:gd name="T11" fmla="*/ 9 h 62"/>
                      <a:gd name="T12" fmla="*/ 15 w 30"/>
                      <a:gd name="T13" fmla="*/ 19 h 62"/>
                      <a:gd name="T14" fmla="*/ 12 w 30"/>
                      <a:gd name="T15" fmla="*/ 28 h 62"/>
                      <a:gd name="T16" fmla="*/ 10 w 30"/>
                      <a:gd name="T17" fmla="*/ 34 h 62"/>
                      <a:gd name="T18" fmla="*/ 6 w 30"/>
                      <a:gd name="T19" fmla="*/ 44 h 62"/>
                      <a:gd name="T20" fmla="*/ 4 w 30"/>
                      <a:gd name="T21" fmla="*/ 53 h 62"/>
                      <a:gd name="T22" fmla="*/ 4 w 30"/>
                      <a:gd name="T23" fmla="*/ 60 h 62"/>
                      <a:gd name="T24" fmla="*/ 4 w 30"/>
                      <a:gd name="T25" fmla="*/ 61 h 62"/>
                      <a:gd name="T26" fmla="*/ 3 w 30"/>
                      <a:gd name="T27" fmla="*/ 62 h 62"/>
                      <a:gd name="T28" fmla="*/ 2 w 30"/>
                      <a:gd name="T29" fmla="*/ 62 h 62"/>
                      <a:gd name="T30" fmla="*/ 0 w 30"/>
                      <a:gd name="T31" fmla="*/ 61 h 62"/>
                      <a:gd name="T32" fmla="*/ 0 w 30"/>
                      <a:gd name="T33" fmla="*/ 58 h 62"/>
                      <a:gd name="T34" fmla="*/ 0 w 30"/>
                      <a:gd name="T35" fmla="*/ 54 h 62"/>
                      <a:gd name="T36" fmla="*/ 0 w 30"/>
                      <a:gd name="T37" fmla="*/ 52 h 62"/>
                      <a:gd name="T38" fmla="*/ 2 w 30"/>
                      <a:gd name="T39" fmla="*/ 48 h 62"/>
                      <a:gd name="T40" fmla="*/ 3 w 30"/>
                      <a:gd name="T41" fmla="*/ 45 h 62"/>
                      <a:gd name="T42" fmla="*/ 4 w 30"/>
                      <a:gd name="T43" fmla="*/ 38 h 62"/>
                      <a:gd name="T44" fmla="*/ 7 w 30"/>
                      <a:gd name="T45" fmla="*/ 30 h 62"/>
                      <a:gd name="T46" fmla="*/ 8 w 30"/>
                      <a:gd name="T47" fmla="*/ 24 h 62"/>
                      <a:gd name="T48" fmla="*/ 14 w 30"/>
                      <a:gd name="T49" fmla="*/ 15 h 62"/>
                      <a:gd name="T50" fmla="*/ 19 w 30"/>
                      <a:gd name="T51" fmla="*/ 5 h 62"/>
                      <a:gd name="T52" fmla="*/ 27 w 30"/>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62">
                        <a:moveTo>
                          <a:pt x="27" y="0"/>
                        </a:moveTo>
                        <a:lnTo>
                          <a:pt x="30" y="0"/>
                        </a:lnTo>
                        <a:lnTo>
                          <a:pt x="30" y="1"/>
                        </a:lnTo>
                        <a:lnTo>
                          <a:pt x="30" y="3"/>
                        </a:lnTo>
                        <a:lnTo>
                          <a:pt x="28" y="4"/>
                        </a:lnTo>
                        <a:lnTo>
                          <a:pt x="22" y="9"/>
                        </a:lnTo>
                        <a:lnTo>
                          <a:pt x="15" y="19"/>
                        </a:lnTo>
                        <a:lnTo>
                          <a:pt x="12" y="28"/>
                        </a:lnTo>
                        <a:lnTo>
                          <a:pt x="10" y="34"/>
                        </a:lnTo>
                        <a:lnTo>
                          <a:pt x="6" y="44"/>
                        </a:lnTo>
                        <a:lnTo>
                          <a:pt x="4" y="53"/>
                        </a:lnTo>
                        <a:lnTo>
                          <a:pt x="4" y="60"/>
                        </a:lnTo>
                        <a:lnTo>
                          <a:pt x="4" y="61"/>
                        </a:lnTo>
                        <a:lnTo>
                          <a:pt x="3" y="62"/>
                        </a:lnTo>
                        <a:lnTo>
                          <a:pt x="2" y="62"/>
                        </a:lnTo>
                        <a:lnTo>
                          <a:pt x="0" y="61"/>
                        </a:lnTo>
                        <a:lnTo>
                          <a:pt x="0" y="58"/>
                        </a:lnTo>
                        <a:lnTo>
                          <a:pt x="0" y="54"/>
                        </a:lnTo>
                        <a:lnTo>
                          <a:pt x="0" y="52"/>
                        </a:lnTo>
                        <a:lnTo>
                          <a:pt x="2" y="48"/>
                        </a:lnTo>
                        <a:lnTo>
                          <a:pt x="3" y="45"/>
                        </a:lnTo>
                        <a:lnTo>
                          <a:pt x="4" y="38"/>
                        </a:lnTo>
                        <a:lnTo>
                          <a:pt x="7" y="30"/>
                        </a:lnTo>
                        <a:lnTo>
                          <a:pt x="8" y="24"/>
                        </a:lnTo>
                        <a:lnTo>
                          <a:pt x="14" y="15"/>
                        </a:lnTo>
                        <a:lnTo>
                          <a:pt x="19" y="5"/>
                        </a:lnTo>
                        <a:lnTo>
                          <a:pt x="2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4" name="Freeform 145">
                    <a:extLst>
                      <a:ext uri="{FF2B5EF4-FFF2-40B4-BE49-F238E27FC236}">
                        <a16:creationId xmlns:a16="http://schemas.microsoft.com/office/drawing/2014/main" id="{24F4567C-ED8F-4491-AA6B-AF79014DFA13}"/>
                      </a:ext>
                    </a:extLst>
                  </p:cNvPr>
                  <p:cNvSpPr>
                    <a:spLocks/>
                  </p:cNvSpPr>
                  <p:nvPr/>
                </p:nvSpPr>
                <p:spPr bwMode="auto">
                  <a:xfrm>
                    <a:off x="816073" y="1674652"/>
                    <a:ext cx="192484" cy="112698"/>
                  </a:xfrm>
                  <a:custGeom>
                    <a:avLst/>
                    <a:gdLst>
                      <a:gd name="T0" fmla="*/ 4 w 386"/>
                      <a:gd name="T1" fmla="*/ 0 h 226"/>
                      <a:gd name="T2" fmla="*/ 6 w 386"/>
                      <a:gd name="T3" fmla="*/ 14 h 226"/>
                      <a:gd name="T4" fmla="*/ 25 w 386"/>
                      <a:gd name="T5" fmla="*/ 34 h 226"/>
                      <a:gd name="T6" fmla="*/ 55 w 386"/>
                      <a:gd name="T7" fmla="*/ 54 h 226"/>
                      <a:gd name="T8" fmla="*/ 79 w 386"/>
                      <a:gd name="T9" fmla="*/ 63 h 226"/>
                      <a:gd name="T10" fmla="*/ 100 w 386"/>
                      <a:gd name="T11" fmla="*/ 78 h 226"/>
                      <a:gd name="T12" fmla="*/ 114 w 386"/>
                      <a:gd name="T13" fmla="*/ 107 h 226"/>
                      <a:gd name="T14" fmla="*/ 119 w 386"/>
                      <a:gd name="T15" fmla="*/ 139 h 226"/>
                      <a:gd name="T16" fmla="*/ 141 w 386"/>
                      <a:gd name="T17" fmla="*/ 181 h 226"/>
                      <a:gd name="T18" fmla="*/ 183 w 386"/>
                      <a:gd name="T19" fmla="*/ 211 h 226"/>
                      <a:gd name="T20" fmla="*/ 234 w 386"/>
                      <a:gd name="T21" fmla="*/ 222 h 226"/>
                      <a:gd name="T22" fmla="*/ 286 w 386"/>
                      <a:gd name="T23" fmla="*/ 208 h 226"/>
                      <a:gd name="T24" fmla="*/ 320 w 386"/>
                      <a:gd name="T25" fmla="*/ 174 h 226"/>
                      <a:gd name="T26" fmla="*/ 348 w 386"/>
                      <a:gd name="T27" fmla="*/ 153 h 226"/>
                      <a:gd name="T28" fmla="*/ 372 w 386"/>
                      <a:gd name="T29" fmla="*/ 148 h 226"/>
                      <a:gd name="T30" fmla="*/ 385 w 386"/>
                      <a:gd name="T31" fmla="*/ 143 h 226"/>
                      <a:gd name="T32" fmla="*/ 386 w 386"/>
                      <a:gd name="T33" fmla="*/ 145 h 226"/>
                      <a:gd name="T34" fmla="*/ 373 w 386"/>
                      <a:gd name="T35" fmla="*/ 151 h 226"/>
                      <a:gd name="T36" fmla="*/ 344 w 386"/>
                      <a:gd name="T37" fmla="*/ 160 h 226"/>
                      <a:gd name="T38" fmla="*/ 316 w 386"/>
                      <a:gd name="T39" fmla="*/ 185 h 226"/>
                      <a:gd name="T40" fmla="*/ 291 w 386"/>
                      <a:gd name="T41" fmla="*/ 209 h 226"/>
                      <a:gd name="T42" fmla="*/ 253 w 386"/>
                      <a:gd name="T43" fmla="*/ 225 h 226"/>
                      <a:gd name="T44" fmla="*/ 204 w 386"/>
                      <a:gd name="T45" fmla="*/ 223 h 226"/>
                      <a:gd name="T46" fmla="*/ 160 w 386"/>
                      <a:gd name="T47" fmla="*/ 202 h 226"/>
                      <a:gd name="T48" fmla="*/ 130 w 386"/>
                      <a:gd name="T49" fmla="*/ 173 h 226"/>
                      <a:gd name="T50" fmla="*/ 116 w 386"/>
                      <a:gd name="T51" fmla="*/ 141 h 226"/>
                      <a:gd name="T52" fmla="*/ 111 w 386"/>
                      <a:gd name="T53" fmla="*/ 112 h 226"/>
                      <a:gd name="T54" fmla="*/ 102 w 386"/>
                      <a:gd name="T55" fmla="*/ 84 h 226"/>
                      <a:gd name="T56" fmla="*/ 78 w 386"/>
                      <a:gd name="T57" fmla="*/ 67 h 226"/>
                      <a:gd name="T58" fmla="*/ 47 w 386"/>
                      <a:gd name="T59" fmla="*/ 55 h 226"/>
                      <a:gd name="T60" fmla="*/ 22 w 386"/>
                      <a:gd name="T61" fmla="*/ 38 h 226"/>
                      <a:gd name="T62" fmla="*/ 2 w 386"/>
                      <a:gd name="T63" fmla="*/ 14 h 226"/>
                      <a:gd name="T64" fmla="*/ 1 w 386"/>
                      <a:gd name="T6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26">
                        <a:moveTo>
                          <a:pt x="2" y="0"/>
                        </a:moveTo>
                        <a:lnTo>
                          <a:pt x="4" y="0"/>
                        </a:lnTo>
                        <a:lnTo>
                          <a:pt x="4" y="1"/>
                        </a:lnTo>
                        <a:lnTo>
                          <a:pt x="6" y="14"/>
                        </a:lnTo>
                        <a:lnTo>
                          <a:pt x="14" y="25"/>
                        </a:lnTo>
                        <a:lnTo>
                          <a:pt x="25" y="34"/>
                        </a:lnTo>
                        <a:lnTo>
                          <a:pt x="38" y="46"/>
                        </a:lnTo>
                        <a:lnTo>
                          <a:pt x="55" y="54"/>
                        </a:lnTo>
                        <a:lnTo>
                          <a:pt x="67" y="59"/>
                        </a:lnTo>
                        <a:lnTo>
                          <a:pt x="79" y="63"/>
                        </a:lnTo>
                        <a:lnTo>
                          <a:pt x="91" y="70"/>
                        </a:lnTo>
                        <a:lnTo>
                          <a:pt x="100" y="78"/>
                        </a:lnTo>
                        <a:lnTo>
                          <a:pt x="108" y="91"/>
                        </a:lnTo>
                        <a:lnTo>
                          <a:pt x="114" y="107"/>
                        </a:lnTo>
                        <a:lnTo>
                          <a:pt x="116" y="123"/>
                        </a:lnTo>
                        <a:lnTo>
                          <a:pt x="119" y="139"/>
                        </a:lnTo>
                        <a:lnTo>
                          <a:pt x="128" y="161"/>
                        </a:lnTo>
                        <a:lnTo>
                          <a:pt x="141" y="181"/>
                        </a:lnTo>
                        <a:lnTo>
                          <a:pt x="160" y="197"/>
                        </a:lnTo>
                        <a:lnTo>
                          <a:pt x="183" y="211"/>
                        </a:lnTo>
                        <a:lnTo>
                          <a:pt x="208" y="219"/>
                        </a:lnTo>
                        <a:lnTo>
                          <a:pt x="234" y="222"/>
                        </a:lnTo>
                        <a:lnTo>
                          <a:pt x="261" y="218"/>
                        </a:lnTo>
                        <a:lnTo>
                          <a:pt x="286" y="208"/>
                        </a:lnTo>
                        <a:lnTo>
                          <a:pt x="304" y="192"/>
                        </a:lnTo>
                        <a:lnTo>
                          <a:pt x="320" y="174"/>
                        </a:lnTo>
                        <a:lnTo>
                          <a:pt x="337" y="159"/>
                        </a:lnTo>
                        <a:lnTo>
                          <a:pt x="348" y="153"/>
                        </a:lnTo>
                        <a:lnTo>
                          <a:pt x="360" y="151"/>
                        </a:lnTo>
                        <a:lnTo>
                          <a:pt x="372" y="148"/>
                        </a:lnTo>
                        <a:lnTo>
                          <a:pt x="382" y="143"/>
                        </a:lnTo>
                        <a:lnTo>
                          <a:pt x="385" y="143"/>
                        </a:lnTo>
                        <a:lnTo>
                          <a:pt x="385" y="144"/>
                        </a:lnTo>
                        <a:lnTo>
                          <a:pt x="386" y="145"/>
                        </a:lnTo>
                        <a:lnTo>
                          <a:pt x="385" y="147"/>
                        </a:lnTo>
                        <a:lnTo>
                          <a:pt x="373" y="151"/>
                        </a:lnTo>
                        <a:lnTo>
                          <a:pt x="361" y="153"/>
                        </a:lnTo>
                        <a:lnTo>
                          <a:pt x="344" y="160"/>
                        </a:lnTo>
                        <a:lnTo>
                          <a:pt x="328" y="172"/>
                        </a:lnTo>
                        <a:lnTo>
                          <a:pt x="316" y="185"/>
                        </a:lnTo>
                        <a:lnTo>
                          <a:pt x="304" y="197"/>
                        </a:lnTo>
                        <a:lnTo>
                          <a:pt x="291" y="209"/>
                        </a:lnTo>
                        <a:lnTo>
                          <a:pt x="275" y="217"/>
                        </a:lnTo>
                        <a:lnTo>
                          <a:pt x="253" y="225"/>
                        </a:lnTo>
                        <a:lnTo>
                          <a:pt x="228" y="226"/>
                        </a:lnTo>
                        <a:lnTo>
                          <a:pt x="204" y="223"/>
                        </a:lnTo>
                        <a:lnTo>
                          <a:pt x="181" y="215"/>
                        </a:lnTo>
                        <a:lnTo>
                          <a:pt x="160" y="202"/>
                        </a:lnTo>
                        <a:lnTo>
                          <a:pt x="144" y="189"/>
                        </a:lnTo>
                        <a:lnTo>
                          <a:pt x="130" y="173"/>
                        </a:lnTo>
                        <a:lnTo>
                          <a:pt x="120" y="155"/>
                        </a:lnTo>
                        <a:lnTo>
                          <a:pt x="116" y="141"/>
                        </a:lnTo>
                        <a:lnTo>
                          <a:pt x="114" y="127"/>
                        </a:lnTo>
                        <a:lnTo>
                          <a:pt x="111" y="112"/>
                        </a:lnTo>
                        <a:lnTo>
                          <a:pt x="107" y="98"/>
                        </a:lnTo>
                        <a:lnTo>
                          <a:pt x="102" y="84"/>
                        </a:lnTo>
                        <a:lnTo>
                          <a:pt x="91" y="75"/>
                        </a:lnTo>
                        <a:lnTo>
                          <a:pt x="78" y="67"/>
                        </a:lnTo>
                        <a:lnTo>
                          <a:pt x="62" y="62"/>
                        </a:lnTo>
                        <a:lnTo>
                          <a:pt x="47" y="55"/>
                        </a:lnTo>
                        <a:lnTo>
                          <a:pt x="33" y="47"/>
                        </a:lnTo>
                        <a:lnTo>
                          <a:pt x="22" y="38"/>
                        </a:lnTo>
                        <a:lnTo>
                          <a:pt x="10" y="27"/>
                        </a:lnTo>
                        <a:lnTo>
                          <a:pt x="2" y="14"/>
                        </a:lnTo>
                        <a:lnTo>
                          <a:pt x="0" y="1"/>
                        </a:lnTo>
                        <a:lnTo>
                          <a:pt x="1" y="0"/>
                        </a:lnTo>
                        <a:lnTo>
                          <a:pt x="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5" name="Freeform 146">
                    <a:extLst>
                      <a:ext uri="{FF2B5EF4-FFF2-40B4-BE49-F238E27FC236}">
                        <a16:creationId xmlns:a16="http://schemas.microsoft.com/office/drawing/2014/main" id="{F521C24B-420F-46AE-59EE-D665B159B591}"/>
                      </a:ext>
                    </a:extLst>
                  </p:cNvPr>
                  <p:cNvSpPr>
                    <a:spLocks/>
                  </p:cNvSpPr>
                  <p:nvPr/>
                </p:nvSpPr>
                <p:spPr bwMode="auto">
                  <a:xfrm>
                    <a:off x="995092" y="1760422"/>
                    <a:ext cx="35904" cy="32413"/>
                  </a:xfrm>
                  <a:custGeom>
                    <a:avLst/>
                    <a:gdLst>
                      <a:gd name="T0" fmla="*/ 13 w 72"/>
                      <a:gd name="T1" fmla="*/ 0 h 65"/>
                      <a:gd name="T2" fmla="*/ 14 w 72"/>
                      <a:gd name="T3" fmla="*/ 0 h 65"/>
                      <a:gd name="T4" fmla="*/ 14 w 72"/>
                      <a:gd name="T5" fmla="*/ 2 h 65"/>
                      <a:gd name="T6" fmla="*/ 13 w 72"/>
                      <a:gd name="T7" fmla="*/ 2 h 65"/>
                      <a:gd name="T8" fmla="*/ 6 w 72"/>
                      <a:gd name="T9" fmla="*/ 8 h 65"/>
                      <a:gd name="T10" fmla="*/ 4 w 72"/>
                      <a:gd name="T11" fmla="*/ 14 h 65"/>
                      <a:gd name="T12" fmla="*/ 5 w 72"/>
                      <a:gd name="T13" fmla="*/ 22 h 65"/>
                      <a:gd name="T14" fmla="*/ 9 w 72"/>
                      <a:gd name="T15" fmla="*/ 29 h 65"/>
                      <a:gd name="T16" fmla="*/ 14 w 72"/>
                      <a:gd name="T17" fmla="*/ 36 h 65"/>
                      <a:gd name="T18" fmla="*/ 21 w 72"/>
                      <a:gd name="T19" fmla="*/ 39 h 65"/>
                      <a:gd name="T20" fmla="*/ 45 w 72"/>
                      <a:gd name="T21" fmla="*/ 51 h 65"/>
                      <a:gd name="T22" fmla="*/ 71 w 72"/>
                      <a:gd name="T23" fmla="*/ 61 h 65"/>
                      <a:gd name="T24" fmla="*/ 72 w 72"/>
                      <a:gd name="T25" fmla="*/ 62 h 65"/>
                      <a:gd name="T26" fmla="*/ 72 w 72"/>
                      <a:gd name="T27" fmla="*/ 63 h 65"/>
                      <a:gd name="T28" fmla="*/ 71 w 72"/>
                      <a:gd name="T29" fmla="*/ 65 h 65"/>
                      <a:gd name="T30" fmla="*/ 70 w 72"/>
                      <a:gd name="T31" fmla="*/ 65 h 65"/>
                      <a:gd name="T32" fmla="*/ 49 w 72"/>
                      <a:gd name="T33" fmla="*/ 58 h 65"/>
                      <a:gd name="T34" fmla="*/ 30 w 72"/>
                      <a:gd name="T35" fmla="*/ 49 h 65"/>
                      <a:gd name="T36" fmla="*/ 17 w 72"/>
                      <a:gd name="T37" fmla="*/ 42 h 65"/>
                      <a:gd name="T38" fmla="*/ 6 w 72"/>
                      <a:gd name="T39" fmla="*/ 33 h 65"/>
                      <a:gd name="T40" fmla="*/ 2 w 72"/>
                      <a:gd name="T41" fmla="*/ 24 h 65"/>
                      <a:gd name="T42" fmla="*/ 0 w 72"/>
                      <a:gd name="T43" fmla="*/ 14 h 65"/>
                      <a:gd name="T44" fmla="*/ 2 w 72"/>
                      <a:gd name="T45" fmla="*/ 6 h 65"/>
                      <a:gd name="T46" fmla="*/ 12 w 72"/>
                      <a:gd name="T47" fmla="*/ 0 h 65"/>
                      <a:gd name="T48" fmla="*/ 13 w 72"/>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65">
                        <a:moveTo>
                          <a:pt x="13" y="0"/>
                        </a:moveTo>
                        <a:lnTo>
                          <a:pt x="14" y="0"/>
                        </a:lnTo>
                        <a:lnTo>
                          <a:pt x="14" y="2"/>
                        </a:lnTo>
                        <a:lnTo>
                          <a:pt x="13" y="2"/>
                        </a:lnTo>
                        <a:lnTo>
                          <a:pt x="6" y="8"/>
                        </a:lnTo>
                        <a:lnTo>
                          <a:pt x="4" y="14"/>
                        </a:lnTo>
                        <a:lnTo>
                          <a:pt x="5" y="22"/>
                        </a:lnTo>
                        <a:lnTo>
                          <a:pt x="9" y="29"/>
                        </a:lnTo>
                        <a:lnTo>
                          <a:pt x="14" y="36"/>
                        </a:lnTo>
                        <a:lnTo>
                          <a:pt x="21" y="39"/>
                        </a:lnTo>
                        <a:lnTo>
                          <a:pt x="45" y="51"/>
                        </a:lnTo>
                        <a:lnTo>
                          <a:pt x="71" y="61"/>
                        </a:lnTo>
                        <a:lnTo>
                          <a:pt x="72" y="62"/>
                        </a:lnTo>
                        <a:lnTo>
                          <a:pt x="72" y="63"/>
                        </a:lnTo>
                        <a:lnTo>
                          <a:pt x="71" y="65"/>
                        </a:lnTo>
                        <a:lnTo>
                          <a:pt x="70" y="65"/>
                        </a:lnTo>
                        <a:lnTo>
                          <a:pt x="49" y="58"/>
                        </a:lnTo>
                        <a:lnTo>
                          <a:pt x="30" y="49"/>
                        </a:lnTo>
                        <a:lnTo>
                          <a:pt x="17" y="42"/>
                        </a:lnTo>
                        <a:lnTo>
                          <a:pt x="6" y="33"/>
                        </a:lnTo>
                        <a:lnTo>
                          <a:pt x="2" y="24"/>
                        </a:lnTo>
                        <a:lnTo>
                          <a:pt x="0" y="14"/>
                        </a:lnTo>
                        <a:lnTo>
                          <a:pt x="2" y="6"/>
                        </a:lnTo>
                        <a:lnTo>
                          <a:pt x="12" y="0"/>
                        </a:lnTo>
                        <a:lnTo>
                          <a:pt x="1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6" name="Freeform 147">
                    <a:extLst>
                      <a:ext uri="{FF2B5EF4-FFF2-40B4-BE49-F238E27FC236}">
                        <a16:creationId xmlns:a16="http://schemas.microsoft.com/office/drawing/2014/main" id="{F756028D-2B16-2E39-78CD-A35EC205E883}"/>
                      </a:ext>
                    </a:extLst>
                  </p:cNvPr>
                  <p:cNvSpPr>
                    <a:spLocks/>
                  </p:cNvSpPr>
                  <p:nvPr/>
                </p:nvSpPr>
                <p:spPr bwMode="auto">
                  <a:xfrm>
                    <a:off x="952207" y="1779870"/>
                    <a:ext cx="44880" cy="30419"/>
                  </a:xfrm>
                  <a:custGeom>
                    <a:avLst/>
                    <a:gdLst>
                      <a:gd name="T0" fmla="*/ 9 w 90"/>
                      <a:gd name="T1" fmla="*/ 0 h 61"/>
                      <a:gd name="T2" fmla="*/ 10 w 90"/>
                      <a:gd name="T3" fmla="*/ 0 h 61"/>
                      <a:gd name="T4" fmla="*/ 11 w 90"/>
                      <a:gd name="T5" fmla="*/ 2 h 61"/>
                      <a:gd name="T6" fmla="*/ 10 w 90"/>
                      <a:gd name="T7" fmla="*/ 3 h 61"/>
                      <a:gd name="T8" fmla="*/ 4 w 90"/>
                      <a:gd name="T9" fmla="*/ 14 h 61"/>
                      <a:gd name="T10" fmla="*/ 5 w 90"/>
                      <a:gd name="T11" fmla="*/ 24 h 61"/>
                      <a:gd name="T12" fmla="*/ 10 w 90"/>
                      <a:gd name="T13" fmla="*/ 34 h 61"/>
                      <a:gd name="T14" fmla="*/ 21 w 90"/>
                      <a:gd name="T15" fmla="*/ 42 h 61"/>
                      <a:gd name="T16" fmla="*/ 31 w 90"/>
                      <a:gd name="T17" fmla="*/ 48 h 61"/>
                      <a:gd name="T18" fmla="*/ 41 w 90"/>
                      <a:gd name="T19" fmla="*/ 52 h 61"/>
                      <a:gd name="T20" fmla="*/ 64 w 90"/>
                      <a:gd name="T21" fmla="*/ 56 h 61"/>
                      <a:gd name="T22" fmla="*/ 88 w 90"/>
                      <a:gd name="T23" fmla="*/ 56 h 61"/>
                      <a:gd name="T24" fmla="*/ 90 w 90"/>
                      <a:gd name="T25" fmla="*/ 56 h 61"/>
                      <a:gd name="T26" fmla="*/ 90 w 90"/>
                      <a:gd name="T27" fmla="*/ 57 h 61"/>
                      <a:gd name="T28" fmla="*/ 90 w 90"/>
                      <a:gd name="T29" fmla="*/ 59 h 61"/>
                      <a:gd name="T30" fmla="*/ 88 w 90"/>
                      <a:gd name="T31" fmla="*/ 60 h 61"/>
                      <a:gd name="T32" fmla="*/ 70 w 90"/>
                      <a:gd name="T33" fmla="*/ 61 h 61"/>
                      <a:gd name="T34" fmla="*/ 51 w 90"/>
                      <a:gd name="T35" fmla="*/ 60 h 61"/>
                      <a:gd name="T36" fmla="*/ 34 w 90"/>
                      <a:gd name="T37" fmla="*/ 55 h 61"/>
                      <a:gd name="T38" fmla="*/ 18 w 90"/>
                      <a:gd name="T39" fmla="*/ 46 h 61"/>
                      <a:gd name="T40" fmla="*/ 10 w 90"/>
                      <a:gd name="T41" fmla="*/ 38 h 61"/>
                      <a:gd name="T42" fmla="*/ 4 w 90"/>
                      <a:gd name="T43" fmla="*/ 30 h 61"/>
                      <a:gd name="T44" fmla="*/ 0 w 90"/>
                      <a:gd name="T45" fmla="*/ 19 h 61"/>
                      <a:gd name="T46" fmla="*/ 1 w 90"/>
                      <a:gd name="T47" fmla="*/ 10 h 61"/>
                      <a:gd name="T48" fmla="*/ 8 w 90"/>
                      <a:gd name="T49" fmla="*/ 0 h 61"/>
                      <a:gd name="T50" fmla="*/ 9 w 90"/>
                      <a:gd name="T5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61">
                        <a:moveTo>
                          <a:pt x="9" y="0"/>
                        </a:moveTo>
                        <a:lnTo>
                          <a:pt x="10" y="0"/>
                        </a:lnTo>
                        <a:lnTo>
                          <a:pt x="11" y="2"/>
                        </a:lnTo>
                        <a:lnTo>
                          <a:pt x="10" y="3"/>
                        </a:lnTo>
                        <a:lnTo>
                          <a:pt x="4" y="14"/>
                        </a:lnTo>
                        <a:lnTo>
                          <a:pt x="5" y="24"/>
                        </a:lnTo>
                        <a:lnTo>
                          <a:pt x="10" y="34"/>
                        </a:lnTo>
                        <a:lnTo>
                          <a:pt x="21" y="42"/>
                        </a:lnTo>
                        <a:lnTo>
                          <a:pt x="31" y="48"/>
                        </a:lnTo>
                        <a:lnTo>
                          <a:pt x="41" y="52"/>
                        </a:lnTo>
                        <a:lnTo>
                          <a:pt x="64" y="56"/>
                        </a:lnTo>
                        <a:lnTo>
                          <a:pt x="88" y="56"/>
                        </a:lnTo>
                        <a:lnTo>
                          <a:pt x="90" y="56"/>
                        </a:lnTo>
                        <a:lnTo>
                          <a:pt x="90" y="57"/>
                        </a:lnTo>
                        <a:lnTo>
                          <a:pt x="90" y="59"/>
                        </a:lnTo>
                        <a:lnTo>
                          <a:pt x="88" y="60"/>
                        </a:lnTo>
                        <a:lnTo>
                          <a:pt x="70" y="61"/>
                        </a:lnTo>
                        <a:lnTo>
                          <a:pt x="51" y="60"/>
                        </a:lnTo>
                        <a:lnTo>
                          <a:pt x="34" y="55"/>
                        </a:lnTo>
                        <a:lnTo>
                          <a:pt x="18" y="46"/>
                        </a:lnTo>
                        <a:lnTo>
                          <a:pt x="10" y="38"/>
                        </a:lnTo>
                        <a:lnTo>
                          <a:pt x="4" y="30"/>
                        </a:lnTo>
                        <a:lnTo>
                          <a:pt x="0" y="19"/>
                        </a:lnTo>
                        <a:lnTo>
                          <a:pt x="1" y="10"/>
                        </a:lnTo>
                        <a:lnTo>
                          <a:pt x="8" y="0"/>
                        </a:lnTo>
                        <a:lnTo>
                          <a:pt x="9"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7" name="Freeform 148">
                    <a:extLst>
                      <a:ext uri="{FF2B5EF4-FFF2-40B4-BE49-F238E27FC236}">
                        <a16:creationId xmlns:a16="http://schemas.microsoft.com/office/drawing/2014/main" id="{05A8E24A-2F4F-B95B-5BDF-983C68CA37F0}"/>
                      </a:ext>
                    </a:extLst>
                  </p:cNvPr>
                  <p:cNvSpPr>
                    <a:spLocks/>
                  </p:cNvSpPr>
                  <p:nvPr/>
                </p:nvSpPr>
                <p:spPr bwMode="auto">
                  <a:xfrm>
                    <a:off x="908824" y="1783859"/>
                    <a:ext cx="50365" cy="43882"/>
                  </a:xfrm>
                  <a:custGeom>
                    <a:avLst/>
                    <a:gdLst>
                      <a:gd name="T0" fmla="*/ 6 w 101"/>
                      <a:gd name="T1" fmla="*/ 0 h 88"/>
                      <a:gd name="T2" fmla="*/ 7 w 101"/>
                      <a:gd name="T3" fmla="*/ 2 h 88"/>
                      <a:gd name="T4" fmla="*/ 7 w 101"/>
                      <a:gd name="T5" fmla="*/ 3 h 88"/>
                      <a:gd name="T6" fmla="*/ 6 w 101"/>
                      <a:gd name="T7" fmla="*/ 16 h 88"/>
                      <a:gd name="T8" fmla="*/ 8 w 101"/>
                      <a:gd name="T9" fmla="*/ 31 h 88"/>
                      <a:gd name="T10" fmla="*/ 15 w 101"/>
                      <a:gd name="T11" fmla="*/ 43 h 88"/>
                      <a:gd name="T12" fmla="*/ 24 w 101"/>
                      <a:gd name="T13" fmla="*/ 55 h 88"/>
                      <a:gd name="T14" fmla="*/ 35 w 101"/>
                      <a:gd name="T15" fmla="*/ 64 h 88"/>
                      <a:gd name="T16" fmla="*/ 46 w 101"/>
                      <a:gd name="T17" fmla="*/ 72 h 88"/>
                      <a:gd name="T18" fmla="*/ 57 w 101"/>
                      <a:gd name="T19" fmla="*/ 79 h 88"/>
                      <a:gd name="T20" fmla="*/ 71 w 101"/>
                      <a:gd name="T21" fmla="*/ 84 h 88"/>
                      <a:gd name="T22" fmla="*/ 85 w 101"/>
                      <a:gd name="T23" fmla="*/ 84 h 88"/>
                      <a:gd name="T24" fmla="*/ 96 w 101"/>
                      <a:gd name="T25" fmla="*/ 79 h 88"/>
                      <a:gd name="T26" fmla="*/ 96 w 101"/>
                      <a:gd name="T27" fmla="*/ 79 h 88"/>
                      <a:gd name="T28" fmla="*/ 97 w 101"/>
                      <a:gd name="T29" fmla="*/ 77 h 88"/>
                      <a:gd name="T30" fmla="*/ 100 w 101"/>
                      <a:gd name="T31" fmla="*/ 77 h 88"/>
                      <a:gd name="T32" fmla="*/ 100 w 101"/>
                      <a:gd name="T33" fmla="*/ 79 h 88"/>
                      <a:gd name="T34" fmla="*/ 101 w 101"/>
                      <a:gd name="T35" fmla="*/ 80 h 88"/>
                      <a:gd name="T36" fmla="*/ 100 w 101"/>
                      <a:gd name="T37" fmla="*/ 81 h 88"/>
                      <a:gd name="T38" fmla="*/ 100 w 101"/>
                      <a:gd name="T39" fmla="*/ 81 h 88"/>
                      <a:gd name="T40" fmla="*/ 100 w 101"/>
                      <a:gd name="T41" fmla="*/ 81 h 88"/>
                      <a:gd name="T42" fmla="*/ 97 w 101"/>
                      <a:gd name="T43" fmla="*/ 83 h 88"/>
                      <a:gd name="T44" fmla="*/ 96 w 101"/>
                      <a:gd name="T45" fmla="*/ 84 h 88"/>
                      <a:gd name="T46" fmla="*/ 96 w 101"/>
                      <a:gd name="T47" fmla="*/ 83 h 88"/>
                      <a:gd name="T48" fmla="*/ 87 w 101"/>
                      <a:gd name="T49" fmla="*/ 87 h 88"/>
                      <a:gd name="T50" fmla="*/ 73 w 101"/>
                      <a:gd name="T51" fmla="*/ 88 h 88"/>
                      <a:gd name="T52" fmla="*/ 59 w 101"/>
                      <a:gd name="T53" fmla="*/ 84 h 88"/>
                      <a:gd name="T54" fmla="*/ 46 w 101"/>
                      <a:gd name="T55" fmla="*/ 77 h 88"/>
                      <a:gd name="T56" fmla="*/ 34 w 101"/>
                      <a:gd name="T57" fmla="*/ 68 h 88"/>
                      <a:gd name="T58" fmla="*/ 23 w 101"/>
                      <a:gd name="T59" fmla="*/ 57 h 88"/>
                      <a:gd name="T60" fmla="*/ 12 w 101"/>
                      <a:gd name="T61" fmla="*/ 45 h 88"/>
                      <a:gd name="T62" fmla="*/ 4 w 101"/>
                      <a:gd name="T63" fmla="*/ 32 h 88"/>
                      <a:gd name="T64" fmla="*/ 0 w 101"/>
                      <a:gd name="T65" fmla="*/ 18 h 88"/>
                      <a:gd name="T66" fmla="*/ 3 w 101"/>
                      <a:gd name="T67" fmla="*/ 2 h 88"/>
                      <a:gd name="T68" fmla="*/ 4 w 101"/>
                      <a:gd name="T69" fmla="*/ 0 h 88"/>
                      <a:gd name="T70" fmla="*/ 6 w 101"/>
                      <a:gd name="T7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88">
                        <a:moveTo>
                          <a:pt x="6" y="0"/>
                        </a:moveTo>
                        <a:lnTo>
                          <a:pt x="7" y="2"/>
                        </a:lnTo>
                        <a:lnTo>
                          <a:pt x="7" y="3"/>
                        </a:lnTo>
                        <a:lnTo>
                          <a:pt x="6" y="16"/>
                        </a:lnTo>
                        <a:lnTo>
                          <a:pt x="8" y="31"/>
                        </a:lnTo>
                        <a:lnTo>
                          <a:pt x="15" y="43"/>
                        </a:lnTo>
                        <a:lnTo>
                          <a:pt x="24" y="55"/>
                        </a:lnTo>
                        <a:lnTo>
                          <a:pt x="35" y="64"/>
                        </a:lnTo>
                        <a:lnTo>
                          <a:pt x="46" y="72"/>
                        </a:lnTo>
                        <a:lnTo>
                          <a:pt x="57" y="79"/>
                        </a:lnTo>
                        <a:lnTo>
                          <a:pt x="71" y="84"/>
                        </a:lnTo>
                        <a:lnTo>
                          <a:pt x="85" y="84"/>
                        </a:lnTo>
                        <a:lnTo>
                          <a:pt x="96" y="79"/>
                        </a:lnTo>
                        <a:lnTo>
                          <a:pt x="96" y="79"/>
                        </a:lnTo>
                        <a:lnTo>
                          <a:pt x="97" y="77"/>
                        </a:lnTo>
                        <a:lnTo>
                          <a:pt x="100" y="77"/>
                        </a:lnTo>
                        <a:lnTo>
                          <a:pt x="100" y="79"/>
                        </a:lnTo>
                        <a:lnTo>
                          <a:pt x="101" y="80"/>
                        </a:lnTo>
                        <a:lnTo>
                          <a:pt x="100" y="81"/>
                        </a:lnTo>
                        <a:lnTo>
                          <a:pt x="100" y="81"/>
                        </a:lnTo>
                        <a:lnTo>
                          <a:pt x="100" y="81"/>
                        </a:lnTo>
                        <a:lnTo>
                          <a:pt x="97" y="83"/>
                        </a:lnTo>
                        <a:lnTo>
                          <a:pt x="96" y="84"/>
                        </a:lnTo>
                        <a:lnTo>
                          <a:pt x="96" y="83"/>
                        </a:lnTo>
                        <a:lnTo>
                          <a:pt x="87" y="87"/>
                        </a:lnTo>
                        <a:lnTo>
                          <a:pt x="73" y="88"/>
                        </a:lnTo>
                        <a:lnTo>
                          <a:pt x="59" y="84"/>
                        </a:lnTo>
                        <a:lnTo>
                          <a:pt x="46" y="77"/>
                        </a:lnTo>
                        <a:lnTo>
                          <a:pt x="34" y="68"/>
                        </a:lnTo>
                        <a:lnTo>
                          <a:pt x="23" y="57"/>
                        </a:lnTo>
                        <a:lnTo>
                          <a:pt x="12" y="45"/>
                        </a:lnTo>
                        <a:lnTo>
                          <a:pt x="4" y="32"/>
                        </a:lnTo>
                        <a:lnTo>
                          <a:pt x="0" y="18"/>
                        </a:lnTo>
                        <a:lnTo>
                          <a:pt x="3" y="2"/>
                        </a:lnTo>
                        <a:lnTo>
                          <a:pt x="4" y="0"/>
                        </a:lnTo>
                        <a:lnTo>
                          <a:pt x="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8" name="Freeform 149">
                    <a:extLst>
                      <a:ext uri="{FF2B5EF4-FFF2-40B4-BE49-F238E27FC236}">
                        <a16:creationId xmlns:a16="http://schemas.microsoft.com/office/drawing/2014/main" id="{F5C83823-313D-CF00-6086-F755ED5817D1}"/>
                      </a:ext>
                    </a:extLst>
                  </p:cNvPr>
                  <p:cNvSpPr>
                    <a:spLocks/>
                  </p:cNvSpPr>
                  <p:nvPr/>
                </p:nvSpPr>
                <p:spPr bwMode="auto">
                  <a:xfrm>
                    <a:off x="930765" y="1811286"/>
                    <a:ext cx="16456" cy="10971"/>
                  </a:xfrm>
                  <a:custGeom>
                    <a:avLst/>
                    <a:gdLst>
                      <a:gd name="T0" fmla="*/ 31 w 33"/>
                      <a:gd name="T1" fmla="*/ 0 h 22"/>
                      <a:gd name="T2" fmla="*/ 32 w 33"/>
                      <a:gd name="T3" fmla="*/ 0 h 22"/>
                      <a:gd name="T4" fmla="*/ 33 w 33"/>
                      <a:gd name="T5" fmla="*/ 1 h 22"/>
                      <a:gd name="T6" fmla="*/ 32 w 33"/>
                      <a:gd name="T7" fmla="*/ 2 h 22"/>
                      <a:gd name="T8" fmla="*/ 31 w 33"/>
                      <a:gd name="T9" fmla="*/ 6 h 22"/>
                      <a:gd name="T10" fmla="*/ 28 w 33"/>
                      <a:gd name="T11" fmla="*/ 10 h 22"/>
                      <a:gd name="T12" fmla="*/ 25 w 33"/>
                      <a:gd name="T13" fmla="*/ 16 h 22"/>
                      <a:gd name="T14" fmla="*/ 21 w 33"/>
                      <a:gd name="T15" fmla="*/ 18 h 22"/>
                      <a:gd name="T16" fmla="*/ 19 w 33"/>
                      <a:gd name="T17" fmla="*/ 21 h 22"/>
                      <a:gd name="T18" fmla="*/ 15 w 33"/>
                      <a:gd name="T19" fmla="*/ 21 h 22"/>
                      <a:gd name="T20" fmla="*/ 11 w 33"/>
                      <a:gd name="T21" fmla="*/ 21 h 22"/>
                      <a:gd name="T22" fmla="*/ 8 w 33"/>
                      <a:gd name="T23" fmla="*/ 21 h 22"/>
                      <a:gd name="T24" fmla="*/ 5 w 33"/>
                      <a:gd name="T25" fmla="*/ 21 h 22"/>
                      <a:gd name="T26" fmla="*/ 3 w 33"/>
                      <a:gd name="T27" fmla="*/ 22 h 22"/>
                      <a:gd name="T28" fmla="*/ 2 w 33"/>
                      <a:gd name="T29" fmla="*/ 22 h 22"/>
                      <a:gd name="T30" fmla="*/ 0 w 33"/>
                      <a:gd name="T31" fmla="*/ 21 h 22"/>
                      <a:gd name="T32" fmla="*/ 0 w 33"/>
                      <a:gd name="T33" fmla="*/ 20 h 22"/>
                      <a:gd name="T34" fmla="*/ 2 w 33"/>
                      <a:gd name="T35" fmla="*/ 18 h 22"/>
                      <a:gd name="T36" fmla="*/ 5 w 33"/>
                      <a:gd name="T37" fmla="*/ 17 h 22"/>
                      <a:gd name="T38" fmla="*/ 8 w 33"/>
                      <a:gd name="T39" fmla="*/ 17 h 22"/>
                      <a:gd name="T40" fmla="*/ 12 w 33"/>
                      <a:gd name="T41" fmla="*/ 17 h 22"/>
                      <a:gd name="T42" fmla="*/ 16 w 33"/>
                      <a:gd name="T43" fmla="*/ 17 h 22"/>
                      <a:gd name="T44" fmla="*/ 20 w 33"/>
                      <a:gd name="T45" fmla="*/ 16 h 22"/>
                      <a:gd name="T46" fmla="*/ 21 w 33"/>
                      <a:gd name="T47" fmla="*/ 13 h 22"/>
                      <a:gd name="T48" fmla="*/ 24 w 33"/>
                      <a:gd name="T49" fmla="*/ 9 h 22"/>
                      <a:gd name="T50" fmla="*/ 25 w 33"/>
                      <a:gd name="T51" fmla="*/ 6 h 22"/>
                      <a:gd name="T52" fmla="*/ 27 w 33"/>
                      <a:gd name="T53" fmla="*/ 4 h 22"/>
                      <a:gd name="T54" fmla="*/ 29 w 33"/>
                      <a:gd name="T55" fmla="*/ 0 h 22"/>
                      <a:gd name="T56" fmla="*/ 31 w 33"/>
                      <a:gd name="T5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2">
                        <a:moveTo>
                          <a:pt x="31" y="0"/>
                        </a:moveTo>
                        <a:lnTo>
                          <a:pt x="32" y="0"/>
                        </a:lnTo>
                        <a:lnTo>
                          <a:pt x="33" y="1"/>
                        </a:lnTo>
                        <a:lnTo>
                          <a:pt x="32" y="2"/>
                        </a:lnTo>
                        <a:lnTo>
                          <a:pt x="31" y="6"/>
                        </a:lnTo>
                        <a:lnTo>
                          <a:pt x="28" y="10"/>
                        </a:lnTo>
                        <a:lnTo>
                          <a:pt x="25" y="16"/>
                        </a:lnTo>
                        <a:lnTo>
                          <a:pt x="21" y="18"/>
                        </a:lnTo>
                        <a:lnTo>
                          <a:pt x="19" y="21"/>
                        </a:lnTo>
                        <a:lnTo>
                          <a:pt x="15" y="21"/>
                        </a:lnTo>
                        <a:lnTo>
                          <a:pt x="11" y="21"/>
                        </a:lnTo>
                        <a:lnTo>
                          <a:pt x="8" y="21"/>
                        </a:lnTo>
                        <a:lnTo>
                          <a:pt x="5" y="21"/>
                        </a:lnTo>
                        <a:lnTo>
                          <a:pt x="3" y="22"/>
                        </a:lnTo>
                        <a:lnTo>
                          <a:pt x="2" y="22"/>
                        </a:lnTo>
                        <a:lnTo>
                          <a:pt x="0" y="21"/>
                        </a:lnTo>
                        <a:lnTo>
                          <a:pt x="0" y="20"/>
                        </a:lnTo>
                        <a:lnTo>
                          <a:pt x="2" y="18"/>
                        </a:lnTo>
                        <a:lnTo>
                          <a:pt x="5" y="17"/>
                        </a:lnTo>
                        <a:lnTo>
                          <a:pt x="8" y="17"/>
                        </a:lnTo>
                        <a:lnTo>
                          <a:pt x="12" y="17"/>
                        </a:lnTo>
                        <a:lnTo>
                          <a:pt x="16" y="17"/>
                        </a:lnTo>
                        <a:lnTo>
                          <a:pt x="20" y="16"/>
                        </a:lnTo>
                        <a:lnTo>
                          <a:pt x="21" y="13"/>
                        </a:lnTo>
                        <a:lnTo>
                          <a:pt x="24" y="9"/>
                        </a:lnTo>
                        <a:lnTo>
                          <a:pt x="25" y="6"/>
                        </a:lnTo>
                        <a:lnTo>
                          <a:pt x="27" y="4"/>
                        </a:lnTo>
                        <a:lnTo>
                          <a:pt x="29" y="0"/>
                        </a:lnTo>
                        <a:lnTo>
                          <a:pt x="3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9" name="Freeform 150">
                    <a:extLst>
                      <a:ext uri="{FF2B5EF4-FFF2-40B4-BE49-F238E27FC236}">
                        <a16:creationId xmlns:a16="http://schemas.microsoft.com/office/drawing/2014/main" id="{F0CAD71A-23A3-786C-DD52-AF106AEEF6D4}"/>
                      </a:ext>
                    </a:extLst>
                  </p:cNvPr>
                  <p:cNvSpPr>
                    <a:spLocks/>
                  </p:cNvSpPr>
                  <p:nvPr/>
                </p:nvSpPr>
                <p:spPr bwMode="auto">
                  <a:xfrm>
                    <a:off x="970658" y="1819264"/>
                    <a:ext cx="8976" cy="22938"/>
                  </a:xfrm>
                  <a:custGeom>
                    <a:avLst/>
                    <a:gdLst>
                      <a:gd name="T0" fmla="*/ 17 w 18"/>
                      <a:gd name="T1" fmla="*/ 0 h 46"/>
                      <a:gd name="T2" fmla="*/ 18 w 18"/>
                      <a:gd name="T3" fmla="*/ 1 h 46"/>
                      <a:gd name="T4" fmla="*/ 18 w 18"/>
                      <a:gd name="T5" fmla="*/ 2 h 46"/>
                      <a:gd name="T6" fmla="*/ 17 w 18"/>
                      <a:gd name="T7" fmla="*/ 4 h 46"/>
                      <a:gd name="T8" fmla="*/ 10 w 18"/>
                      <a:gd name="T9" fmla="*/ 10 h 46"/>
                      <a:gd name="T10" fmla="*/ 6 w 18"/>
                      <a:gd name="T11" fmla="*/ 18 h 46"/>
                      <a:gd name="T12" fmla="*/ 6 w 18"/>
                      <a:gd name="T13" fmla="*/ 26 h 46"/>
                      <a:gd name="T14" fmla="*/ 5 w 18"/>
                      <a:gd name="T15" fmla="*/ 35 h 46"/>
                      <a:gd name="T16" fmla="*/ 4 w 18"/>
                      <a:gd name="T17" fmla="*/ 45 h 46"/>
                      <a:gd name="T18" fmla="*/ 2 w 18"/>
                      <a:gd name="T19" fmla="*/ 46 h 46"/>
                      <a:gd name="T20" fmla="*/ 1 w 18"/>
                      <a:gd name="T21" fmla="*/ 46 h 46"/>
                      <a:gd name="T22" fmla="*/ 0 w 18"/>
                      <a:gd name="T23" fmla="*/ 46 h 46"/>
                      <a:gd name="T24" fmla="*/ 0 w 18"/>
                      <a:gd name="T25" fmla="*/ 45 h 46"/>
                      <a:gd name="T26" fmla="*/ 1 w 18"/>
                      <a:gd name="T27" fmla="*/ 34 h 46"/>
                      <a:gd name="T28" fmla="*/ 2 w 18"/>
                      <a:gd name="T29" fmla="*/ 25 h 46"/>
                      <a:gd name="T30" fmla="*/ 4 w 18"/>
                      <a:gd name="T31" fmla="*/ 16 h 46"/>
                      <a:gd name="T32" fmla="*/ 6 w 18"/>
                      <a:gd name="T33" fmla="*/ 6 h 46"/>
                      <a:gd name="T34" fmla="*/ 16 w 18"/>
                      <a:gd name="T35" fmla="*/ 0 h 46"/>
                      <a:gd name="T36" fmla="*/ 17 w 18"/>
                      <a:gd name="T3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46">
                        <a:moveTo>
                          <a:pt x="17" y="0"/>
                        </a:moveTo>
                        <a:lnTo>
                          <a:pt x="18" y="1"/>
                        </a:lnTo>
                        <a:lnTo>
                          <a:pt x="18" y="2"/>
                        </a:lnTo>
                        <a:lnTo>
                          <a:pt x="17" y="4"/>
                        </a:lnTo>
                        <a:lnTo>
                          <a:pt x="10" y="10"/>
                        </a:lnTo>
                        <a:lnTo>
                          <a:pt x="6" y="18"/>
                        </a:lnTo>
                        <a:lnTo>
                          <a:pt x="6" y="26"/>
                        </a:lnTo>
                        <a:lnTo>
                          <a:pt x="5" y="35"/>
                        </a:lnTo>
                        <a:lnTo>
                          <a:pt x="4" y="45"/>
                        </a:lnTo>
                        <a:lnTo>
                          <a:pt x="2" y="46"/>
                        </a:lnTo>
                        <a:lnTo>
                          <a:pt x="1" y="46"/>
                        </a:lnTo>
                        <a:lnTo>
                          <a:pt x="0" y="46"/>
                        </a:lnTo>
                        <a:lnTo>
                          <a:pt x="0" y="45"/>
                        </a:lnTo>
                        <a:lnTo>
                          <a:pt x="1" y="34"/>
                        </a:lnTo>
                        <a:lnTo>
                          <a:pt x="2" y="25"/>
                        </a:lnTo>
                        <a:lnTo>
                          <a:pt x="4" y="16"/>
                        </a:lnTo>
                        <a:lnTo>
                          <a:pt x="6" y="6"/>
                        </a:lnTo>
                        <a:lnTo>
                          <a:pt x="16" y="0"/>
                        </a:lnTo>
                        <a:lnTo>
                          <a:pt x="1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0" name="Freeform 151">
                    <a:extLst>
                      <a:ext uri="{FF2B5EF4-FFF2-40B4-BE49-F238E27FC236}">
                        <a16:creationId xmlns:a16="http://schemas.microsoft.com/office/drawing/2014/main" id="{B8EBDD6A-D9A4-6DDC-17CA-EC9BA058B52E}"/>
                      </a:ext>
                    </a:extLst>
                  </p:cNvPr>
                  <p:cNvSpPr>
                    <a:spLocks/>
                  </p:cNvSpPr>
                  <p:nvPr/>
                </p:nvSpPr>
                <p:spPr bwMode="auto">
                  <a:xfrm>
                    <a:off x="818566" y="1757430"/>
                    <a:ext cx="77791" cy="66322"/>
                  </a:xfrm>
                  <a:custGeom>
                    <a:avLst/>
                    <a:gdLst>
                      <a:gd name="T0" fmla="*/ 1 w 156"/>
                      <a:gd name="T1" fmla="*/ 0 h 133"/>
                      <a:gd name="T2" fmla="*/ 3 w 156"/>
                      <a:gd name="T3" fmla="*/ 0 h 133"/>
                      <a:gd name="T4" fmla="*/ 4 w 156"/>
                      <a:gd name="T5" fmla="*/ 0 h 133"/>
                      <a:gd name="T6" fmla="*/ 5 w 156"/>
                      <a:gd name="T7" fmla="*/ 2 h 133"/>
                      <a:gd name="T8" fmla="*/ 5 w 156"/>
                      <a:gd name="T9" fmla="*/ 3 h 133"/>
                      <a:gd name="T10" fmla="*/ 5 w 156"/>
                      <a:gd name="T11" fmla="*/ 3 h 133"/>
                      <a:gd name="T12" fmla="*/ 15 w 156"/>
                      <a:gd name="T13" fmla="*/ 12 h 133"/>
                      <a:gd name="T14" fmla="*/ 28 w 156"/>
                      <a:gd name="T15" fmla="*/ 22 h 133"/>
                      <a:gd name="T16" fmla="*/ 44 w 156"/>
                      <a:gd name="T17" fmla="*/ 28 h 133"/>
                      <a:gd name="T18" fmla="*/ 60 w 156"/>
                      <a:gd name="T19" fmla="*/ 32 h 133"/>
                      <a:gd name="T20" fmla="*/ 76 w 156"/>
                      <a:gd name="T21" fmla="*/ 35 h 133"/>
                      <a:gd name="T22" fmla="*/ 93 w 156"/>
                      <a:gd name="T23" fmla="*/ 38 h 133"/>
                      <a:gd name="T24" fmla="*/ 107 w 156"/>
                      <a:gd name="T25" fmla="*/ 44 h 133"/>
                      <a:gd name="T26" fmla="*/ 115 w 156"/>
                      <a:gd name="T27" fmla="*/ 52 h 133"/>
                      <a:gd name="T28" fmla="*/ 121 w 156"/>
                      <a:gd name="T29" fmla="*/ 61 h 133"/>
                      <a:gd name="T30" fmla="*/ 125 w 156"/>
                      <a:gd name="T31" fmla="*/ 71 h 133"/>
                      <a:gd name="T32" fmla="*/ 127 w 156"/>
                      <a:gd name="T33" fmla="*/ 81 h 133"/>
                      <a:gd name="T34" fmla="*/ 130 w 156"/>
                      <a:gd name="T35" fmla="*/ 96 h 133"/>
                      <a:gd name="T36" fmla="*/ 136 w 156"/>
                      <a:gd name="T37" fmla="*/ 109 h 133"/>
                      <a:gd name="T38" fmla="*/ 144 w 156"/>
                      <a:gd name="T39" fmla="*/ 120 h 133"/>
                      <a:gd name="T40" fmla="*/ 156 w 156"/>
                      <a:gd name="T41" fmla="*/ 129 h 133"/>
                      <a:gd name="T42" fmla="*/ 156 w 156"/>
                      <a:gd name="T43" fmla="*/ 130 h 133"/>
                      <a:gd name="T44" fmla="*/ 156 w 156"/>
                      <a:gd name="T45" fmla="*/ 132 h 133"/>
                      <a:gd name="T46" fmla="*/ 155 w 156"/>
                      <a:gd name="T47" fmla="*/ 133 h 133"/>
                      <a:gd name="T48" fmla="*/ 154 w 156"/>
                      <a:gd name="T49" fmla="*/ 133 h 133"/>
                      <a:gd name="T50" fmla="*/ 142 w 156"/>
                      <a:gd name="T51" fmla="*/ 122 h 133"/>
                      <a:gd name="T52" fmla="*/ 131 w 156"/>
                      <a:gd name="T53" fmla="*/ 109 h 133"/>
                      <a:gd name="T54" fmla="*/ 126 w 156"/>
                      <a:gd name="T55" fmla="*/ 94 h 133"/>
                      <a:gd name="T56" fmla="*/ 123 w 156"/>
                      <a:gd name="T57" fmla="*/ 83 h 133"/>
                      <a:gd name="T58" fmla="*/ 119 w 156"/>
                      <a:gd name="T59" fmla="*/ 71 h 133"/>
                      <a:gd name="T60" fmla="*/ 115 w 156"/>
                      <a:gd name="T61" fmla="*/ 60 h 133"/>
                      <a:gd name="T62" fmla="*/ 109 w 156"/>
                      <a:gd name="T63" fmla="*/ 51 h 133"/>
                      <a:gd name="T64" fmla="*/ 98 w 156"/>
                      <a:gd name="T65" fmla="*/ 44 h 133"/>
                      <a:gd name="T66" fmla="*/ 81 w 156"/>
                      <a:gd name="T67" fmla="*/ 39 h 133"/>
                      <a:gd name="T68" fmla="*/ 62 w 156"/>
                      <a:gd name="T69" fmla="*/ 36 h 133"/>
                      <a:gd name="T70" fmla="*/ 45 w 156"/>
                      <a:gd name="T71" fmla="*/ 32 h 133"/>
                      <a:gd name="T72" fmla="*/ 28 w 156"/>
                      <a:gd name="T73" fmla="*/ 26 h 133"/>
                      <a:gd name="T74" fmla="*/ 13 w 156"/>
                      <a:gd name="T75" fmla="*/ 16 h 133"/>
                      <a:gd name="T76" fmla="*/ 0 w 156"/>
                      <a:gd name="T77" fmla="*/ 3 h 133"/>
                      <a:gd name="T78" fmla="*/ 0 w 156"/>
                      <a:gd name="T79" fmla="*/ 0 h 133"/>
                      <a:gd name="T80" fmla="*/ 1 w 156"/>
                      <a:gd name="T8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33">
                        <a:moveTo>
                          <a:pt x="1" y="0"/>
                        </a:moveTo>
                        <a:lnTo>
                          <a:pt x="3" y="0"/>
                        </a:lnTo>
                        <a:lnTo>
                          <a:pt x="4" y="0"/>
                        </a:lnTo>
                        <a:lnTo>
                          <a:pt x="5" y="2"/>
                        </a:lnTo>
                        <a:lnTo>
                          <a:pt x="5" y="3"/>
                        </a:lnTo>
                        <a:lnTo>
                          <a:pt x="5" y="3"/>
                        </a:lnTo>
                        <a:lnTo>
                          <a:pt x="15" y="12"/>
                        </a:lnTo>
                        <a:lnTo>
                          <a:pt x="28" y="22"/>
                        </a:lnTo>
                        <a:lnTo>
                          <a:pt x="44" y="28"/>
                        </a:lnTo>
                        <a:lnTo>
                          <a:pt x="60" y="32"/>
                        </a:lnTo>
                        <a:lnTo>
                          <a:pt x="76" y="35"/>
                        </a:lnTo>
                        <a:lnTo>
                          <a:pt x="93" y="38"/>
                        </a:lnTo>
                        <a:lnTo>
                          <a:pt x="107" y="44"/>
                        </a:lnTo>
                        <a:lnTo>
                          <a:pt x="115" y="52"/>
                        </a:lnTo>
                        <a:lnTo>
                          <a:pt x="121" y="61"/>
                        </a:lnTo>
                        <a:lnTo>
                          <a:pt x="125" y="71"/>
                        </a:lnTo>
                        <a:lnTo>
                          <a:pt x="127" y="81"/>
                        </a:lnTo>
                        <a:lnTo>
                          <a:pt x="130" y="96"/>
                        </a:lnTo>
                        <a:lnTo>
                          <a:pt x="136" y="109"/>
                        </a:lnTo>
                        <a:lnTo>
                          <a:pt x="144" y="120"/>
                        </a:lnTo>
                        <a:lnTo>
                          <a:pt x="156" y="129"/>
                        </a:lnTo>
                        <a:lnTo>
                          <a:pt x="156" y="130"/>
                        </a:lnTo>
                        <a:lnTo>
                          <a:pt x="156" y="132"/>
                        </a:lnTo>
                        <a:lnTo>
                          <a:pt x="155" y="133"/>
                        </a:lnTo>
                        <a:lnTo>
                          <a:pt x="154" y="133"/>
                        </a:lnTo>
                        <a:lnTo>
                          <a:pt x="142" y="122"/>
                        </a:lnTo>
                        <a:lnTo>
                          <a:pt x="131" y="109"/>
                        </a:lnTo>
                        <a:lnTo>
                          <a:pt x="126" y="94"/>
                        </a:lnTo>
                        <a:lnTo>
                          <a:pt x="123" y="83"/>
                        </a:lnTo>
                        <a:lnTo>
                          <a:pt x="119" y="71"/>
                        </a:lnTo>
                        <a:lnTo>
                          <a:pt x="115" y="60"/>
                        </a:lnTo>
                        <a:lnTo>
                          <a:pt x="109" y="51"/>
                        </a:lnTo>
                        <a:lnTo>
                          <a:pt x="98" y="44"/>
                        </a:lnTo>
                        <a:lnTo>
                          <a:pt x="81" y="39"/>
                        </a:lnTo>
                        <a:lnTo>
                          <a:pt x="62" y="36"/>
                        </a:lnTo>
                        <a:lnTo>
                          <a:pt x="45" y="32"/>
                        </a:lnTo>
                        <a:lnTo>
                          <a:pt x="28" y="26"/>
                        </a:lnTo>
                        <a:lnTo>
                          <a:pt x="13" y="16"/>
                        </a:lnTo>
                        <a:lnTo>
                          <a:pt x="0" y="3"/>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1" name="Freeform 152">
                    <a:extLst>
                      <a:ext uri="{FF2B5EF4-FFF2-40B4-BE49-F238E27FC236}">
                        <a16:creationId xmlns:a16="http://schemas.microsoft.com/office/drawing/2014/main" id="{73B1B721-5F60-199F-B03B-39018200B149}"/>
                      </a:ext>
                    </a:extLst>
                  </p:cNvPr>
                  <p:cNvSpPr>
                    <a:spLocks/>
                  </p:cNvSpPr>
                  <p:nvPr/>
                </p:nvSpPr>
                <p:spPr bwMode="auto">
                  <a:xfrm>
                    <a:off x="852974" y="1746958"/>
                    <a:ext cx="3989" cy="29920"/>
                  </a:xfrm>
                  <a:custGeom>
                    <a:avLst/>
                    <a:gdLst>
                      <a:gd name="T0" fmla="*/ 7 w 8"/>
                      <a:gd name="T1" fmla="*/ 0 h 60"/>
                      <a:gd name="T2" fmla="*/ 8 w 8"/>
                      <a:gd name="T3" fmla="*/ 2 h 60"/>
                      <a:gd name="T4" fmla="*/ 8 w 8"/>
                      <a:gd name="T5" fmla="*/ 2 h 60"/>
                      <a:gd name="T6" fmla="*/ 8 w 8"/>
                      <a:gd name="T7" fmla="*/ 3 h 60"/>
                      <a:gd name="T8" fmla="*/ 8 w 8"/>
                      <a:gd name="T9" fmla="*/ 4 h 60"/>
                      <a:gd name="T10" fmla="*/ 7 w 8"/>
                      <a:gd name="T11" fmla="*/ 6 h 60"/>
                      <a:gd name="T12" fmla="*/ 7 w 8"/>
                      <a:gd name="T13" fmla="*/ 6 h 60"/>
                      <a:gd name="T14" fmla="*/ 5 w 8"/>
                      <a:gd name="T15" fmla="*/ 8 h 60"/>
                      <a:gd name="T16" fmla="*/ 4 w 8"/>
                      <a:gd name="T17" fmla="*/ 16 h 60"/>
                      <a:gd name="T18" fmla="*/ 4 w 8"/>
                      <a:gd name="T19" fmla="*/ 23 h 60"/>
                      <a:gd name="T20" fmla="*/ 5 w 8"/>
                      <a:gd name="T21" fmla="*/ 28 h 60"/>
                      <a:gd name="T22" fmla="*/ 4 w 8"/>
                      <a:gd name="T23" fmla="*/ 37 h 60"/>
                      <a:gd name="T24" fmla="*/ 4 w 8"/>
                      <a:gd name="T25" fmla="*/ 48 h 60"/>
                      <a:gd name="T26" fmla="*/ 7 w 8"/>
                      <a:gd name="T27" fmla="*/ 57 h 60"/>
                      <a:gd name="T28" fmla="*/ 7 w 8"/>
                      <a:gd name="T29" fmla="*/ 59 h 60"/>
                      <a:gd name="T30" fmla="*/ 7 w 8"/>
                      <a:gd name="T31" fmla="*/ 60 h 60"/>
                      <a:gd name="T32" fmla="*/ 5 w 8"/>
                      <a:gd name="T33" fmla="*/ 60 h 60"/>
                      <a:gd name="T34" fmla="*/ 4 w 8"/>
                      <a:gd name="T35" fmla="*/ 59 h 60"/>
                      <a:gd name="T36" fmla="*/ 0 w 8"/>
                      <a:gd name="T37" fmla="*/ 47 h 60"/>
                      <a:gd name="T38" fmla="*/ 0 w 8"/>
                      <a:gd name="T39" fmla="*/ 33 h 60"/>
                      <a:gd name="T40" fmla="*/ 0 w 8"/>
                      <a:gd name="T41" fmla="*/ 20 h 60"/>
                      <a:gd name="T42" fmla="*/ 0 w 8"/>
                      <a:gd name="T43" fmla="*/ 17 h 60"/>
                      <a:gd name="T44" fmla="*/ 0 w 8"/>
                      <a:gd name="T45" fmla="*/ 14 h 60"/>
                      <a:gd name="T46" fmla="*/ 1 w 8"/>
                      <a:gd name="T47" fmla="*/ 10 h 60"/>
                      <a:gd name="T48" fmla="*/ 1 w 8"/>
                      <a:gd name="T49" fmla="*/ 7 h 60"/>
                      <a:gd name="T50" fmla="*/ 3 w 8"/>
                      <a:gd name="T51" fmla="*/ 3 h 60"/>
                      <a:gd name="T52" fmla="*/ 5 w 8"/>
                      <a:gd name="T53" fmla="*/ 0 h 60"/>
                      <a:gd name="T54" fmla="*/ 7 w 8"/>
                      <a:gd name="T5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0">
                        <a:moveTo>
                          <a:pt x="7" y="0"/>
                        </a:moveTo>
                        <a:lnTo>
                          <a:pt x="8" y="2"/>
                        </a:lnTo>
                        <a:lnTo>
                          <a:pt x="8" y="2"/>
                        </a:lnTo>
                        <a:lnTo>
                          <a:pt x="8" y="3"/>
                        </a:lnTo>
                        <a:lnTo>
                          <a:pt x="8" y="4"/>
                        </a:lnTo>
                        <a:lnTo>
                          <a:pt x="7" y="6"/>
                        </a:lnTo>
                        <a:lnTo>
                          <a:pt x="7" y="6"/>
                        </a:lnTo>
                        <a:lnTo>
                          <a:pt x="5" y="8"/>
                        </a:lnTo>
                        <a:lnTo>
                          <a:pt x="4" y="16"/>
                        </a:lnTo>
                        <a:lnTo>
                          <a:pt x="4" y="23"/>
                        </a:lnTo>
                        <a:lnTo>
                          <a:pt x="5" y="28"/>
                        </a:lnTo>
                        <a:lnTo>
                          <a:pt x="4" y="37"/>
                        </a:lnTo>
                        <a:lnTo>
                          <a:pt x="4" y="48"/>
                        </a:lnTo>
                        <a:lnTo>
                          <a:pt x="7" y="57"/>
                        </a:lnTo>
                        <a:lnTo>
                          <a:pt x="7" y="59"/>
                        </a:lnTo>
                        <a:lnTo>
                          <a:pt x="7" y="60"/>
                        </a:lnTo>
                        <a:lnTo>
                          <a:pt x="5" y="60"/>
                        </a:lnTo>
                        <a:lnTo>
                          <a:pt x="4" y="59"/>
                        </a:lnTo>
                        <a:lnTo>
                          <a:pt x="0" y="47"/>
                        </a:lnTo>
                        <a:lnTo>
                          <a:pt x="0" y="33"/>
                        </a:lnTo>
                        <a:lnTo>
                          <a:pt x="0" y="20"/>
                        </a:lnTo>
                        <a:lnTo>
                          <a:pt x="0" y="17"/>
                        </a:lnTo>
                        <a:lnTo>
                          <a:pt x="0" y="14"/>
                        </a:lnTo>
                        <a:lnTo>
                          <a:pt x="1" y="10"/>
                        </a:lnTo>
                        <a:lnTo>
                          <a:pt x="1" y="7"/>
                        </a:lnTo>
                        <a:lnTo>
                          <a:pt x="3" y="3"/>
                        </a:lnTo>
                        <a:lnTo>
                          <a:pt x="5" y="0"/>
                        </a:lnTo>
                        <a:lnTo>
                          <a:pt x="7"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2" name="Freeform 153">
                    <a:extLst>
                      <a:ext uri="{FF2B5EF4-FFF2-40B4-BE49-F238E27FC236}">
                        <a16:creationId xmlns:a16="http://schemas.microsoft.com/office/drawing/2014/main" id="{4CED290E-F723-7C41-5D62-C478301A0177}"/>
                      </a:ext>
                    </a:extLst>
                  </p:cNvPr>
                  <p:cNvSpPr>
                    <a:spLocks/>
                  </p:cNvSpPr>
                  <p:nvPr/>
                </p:nvSpPr>
                <p:spPr bwMode="auto">
                  <a:xfrm>
                    <a:off x="787649" y="1776878"/>
                    <a:ext cx="29421" cy="18451"/>
                  </a:xfrm>
                  <a:custGeom>
                    <a:avLst/>
                    <a:gdLst>
                      <a:gd name="T0" fmla="*/ 51 w 59"/>
                      <a:gd name="T1" fmla="*/ 0 h 37"/>
                      <a:gd name="T2" fmla="*/ 59 w 59"/>
                      <a:gd name="T3" fmla="*/ 4 h 37"/>
                      <a:gd name="T4" fmla="*/ 59 w 59"/>
                      <a:gd name="T5" fmla="*/ 5 h 37"/>
                      <a:gd name="T6" fmla="*/ 59 w 59"/>
                      <a:gd name="T7" fmla="*/ 6 h 37"/>
                      <a:gd name="T8" fmla="*/ 58 w 59"/>
                      <a:gd name="T9" fmla="*/ 6 h 37"/>
                      <a:gd name="T10" fmla="*/ 57 w 59"/>
                      <a:gd name="T11" fmla="*/ 6 h 37"/>
                      <a:gd name="T12" fmla="*/ 49 w 59"/>
                      <a:gd name="T13" fmla="*/ 4 h 37"/>
                      <a:gd name="T14" fmla="*/ 38 w 59"/>
                      <a:gd name="T15" fmla="*/ 5 h 37"/>
                      <a:gd name="T16" fmla="*/ 28 w 59"/>
                      <a:gd name="T17" fmla="*/ 9 h 37"/>
                      <a:gd name="T18" fmla="*/ 20 w 59"/>
                      <a:gd name="T19" fmla="*/ 13 h 37"/>
                      <a:gd name="T20" fmla="*/ 17 w 59"/>
                      <a:gd name="T21" fmla="*/ 16 h 37"/>
                      <a:gd name="T22" fmla="*/ 13 w 59"/>
                      <a:gd name="T23" fmla="*/ 20 h 37"/>
                      <a:gd name="T24" fmla="*/ 9 w 59"/>
                      <a:gd name="T25" fmla="*/ 24 h 37"/>
                      <a:gd name="T26" fmla="*/ 5 w 59"/>
                      <a:gd name="T27" fmla="*/ 29 h 37"/>
                      <a:gd name="T28" fmla="*/ 4 w 59"/>
                      <a:gd name="T29" fmla="*/ 33 h 37"/>
                      <a:gd name="T30" fmla="*/ 4 w 59"/>
                      <a:gd name="T31" fmla="*/ 36 h 37"/>
                      <a:gd name="T32" fmla="*/ 4 w 59"/>
                      <a:gd name="T33" fmla="*/ 37 h 37"/>
                      <a:gd name="T34" fmla="*/ 2 w 59"/>
                      <a:gd name="T35" fmla="*/ 37 h 37"/>
                      <a:gd name="T36" fmla="*/ 2 w 59"/>
                      <a:gd name="T37" fmla="*/ 37 h 37"/>
                      <a:gd name="T38" fmla="*/ 2 w 59"/>
                      <a:gd name="T39" fmla="*/ 37 h 37"/>
                      <a:gd name="T40" fmla="*/ 1 w 59"/>
                      <a:gd name="T41" fmla="*/ 37 h 37"/>
                      <a:gd name="T42" fmla="*/ 0 w 59"/>
                      <a:gd name="T43" fmla="*/ 37 h 37"/>
                      <a:gd name="T44" fmla="*/ 0 w 59"/>
                      <a:gd name="T45" fmla="*/ 36 h 37"/>
                      <a:gd name="T46" fmla="*/ 1 w 59"/>
                      <a:gd name="T47" fmla="*/ 34 h 37"/>
                      <a:gd name="T48" fmla="*/ 1 w 59"/>
                      <a:gd name="T49" fmla="*/ 33 h 37"/>
                      <a:gd name="T50" fmla="*/ 1 w 59"/>
                      <a:gd name="T51" fmla="*/ 32 h 37"/>
                      <a:gd name="T52" fmla="*/ 2 w 59"/>
                      <a:gd name="T53" fmla="*/ 29 h 37"/>
                      <a:gd name="T54" fmla="*/ 4 w 59"/>
                      <a:gd name="T55" fmla="*/ 28 h 37"/>
                      <a:gd name="T56" fmla="*/ 4 w 59"/>
                      <a:gd name="T57" fmla="*/ 25 h 37"/>
                      <a:gd name="T58" fmla="*/ 4 w 59"/>
                      <a:gd name="T59" fmla="*/ 25 h 37"/>
                      <a:gd name="T60" fmla="*/ 6 w 59"/>
                      <a:gd name="T61" fmla="*/ 21 h 37"/>
                      <a:gd name="T62" fmla="*/ 10 w 59"/>
                      <a:gd name="T63" fmla="*/ 17 h 37"/>
                      <a:gd name="T64" fmla="*/ 14 w 59"/>
                      <a:gd name="T65" fmla="*/ 13 h 37"/>
                      <a:gd name="T66" fmla="*/ 20 w 59"/>
                      <a:gd name="T67" fmla="*/ 9 h 37"/>
                      <a:gd name="T68" fmla="*/ 25 w 59"/>
                      <a:gd name="T69" fmla="*/ 6 h 37"/>
                      <a:gd name="T70" fmla="*/ 33 w 59"/>
                      <a:gd name="T71" fmla="*/ 3 h 37"/>
                      <a:gd name="T72" fmla="*/ 42 w 59"/>
                      <a:gd name="T73" fmla="*/ 0 h 37"/>
                      <a:gd name="T74" fmla="*/ 51 w 59"/>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37">
                        <a:moveTo>
                          <a:pt x="51" y="0"/>
                        </a:moveTo>
                        <a:lnTo>
                          <a:pt x="59" y="4"/>
                        </a:lnTo>
                        <a:lnTo>
                          <a:pt x="59" y="5"/>
                        </a:lnTo>
                        <a:lnTo>
                          <a:pt x="59" y="6"/>
                        </a:lnTo>
                        <a:lnTo>
                          <a:pt x="58" y="6"/>
                        </a:lnTo>
                        <a:lnTo>
                          <a:pt x="57" y="6"/>
                        </a:lnTo>
                        <a:lnTo>
                          <a:pt x="49" y="4"/>
                        </a:lnTo>
                        <a:lnTo>
                          <a:pt x="38" y="5"/>
                        </a:lnTo>
                        <a:lnTo>
                          <a:pt x="28" y="9"/>
                        </a:lnTo>
                        <a:lnTo>
                          <a:pt x="20" y="13"/>
                        </a:lnTo>
                        <a:lnTo>
                          <a:pt x="17" y="16"/>
                        </a:lnTo>
                        <a:lnTo>
                          <a:pt x="13" y="20"/>
                        </a:lnTo>
                        <a:lnTo>
                          <a:pt x="9" y="24"/>
                        </a:lnTo>
                        <a:lnTo>
                          <a:pt x="5" y="29"/>
                        </a:lnTo>
                        <a:lnTo>
                          <a:pt x="4" y="33"/>
                        </a:lnTo>
                        <a:lnTo>
                          <a:pt x="4" y="36"/>
                        </a:lnTo>
                        <a:lnTo>
                          <a:pt x="4" y="37"/>
                        </a:lnTo>
                        <a:lnTo>
                          <a:pt x="2" y="37"/>
                        </a:lnTo>
                        <a:lnTo>
                          <a:pt x="2" y="37"/>
                        </a:lnTo>
                        <a:lnTo>
                          <a:pt x="2" y="37"/>
                        </a:lnTo>
                        <a:lnTo>
                          <a:pt x="1" y="37"/>
                        </a:lnTo>
                        <a:lnTo>
                          <a:pt x="0" y="37"/>
                        </a:lnTo>
                        <a:lnTo>
                          <a:pt x="0" y="36"/>
                        </a:lnTo>
                        <a:lnTo>
                          <a:pt x="1" y="34"/>
                        </a:lnTo>
                        <a:lnTo>
                          <a:pt x="1" y="33"/>
                        </a:lnTo>
                        <a:lnTo>
                          <a:pt x="1" y="32"/>
                        </a:lnTo>
                        <a:lnTo>
                          <a:pt x="2" y="29"/>
                        </a:lnTo>
                        <a:lnTo>
                          <a:pt x="4" y="28"/>
                        </a:lnTo>
                        <a:lnTo>
                          <a:pt x="4" y="25"/>
                        </a:lnTo>
                        <a:lnTo>
                          <a:pt x="4" y="25"/>
                        </a:lnTo>
                        <a:lnTo>
                          <a:pt x="6" y="21"/>
                        </a:lnTo>
                        <a:lnTo>
                          <a:pt x="10" y="17"/>
                        </a:lnTo>
                        <a:lnTo>
                          <a:pt x="14" y="13"/>
                        </a:lnTo>
                        <a:lnTo>
                          <a:pt x="20" y="9"/>
                        </a:lnTo>
                        <a:lnTo>
                          <a:pt x="25" y="6"/>
                        </a:lnTo>
                        <a:lnTo>
                          <a:pt x="33" y="3"/>
                        </a:lnTo>
                        <a:lnTo>
                          <a:pt x="42" y="0"/>
                        </a:lnTo>
                        <a:lnTo>
                          <a:pt x="5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3" name="Freeform 154">
                    <a:extLst>
                      <a:ext uri="{FF2B5EF4-FFF2-40B4-BE49-F238E27FC236}">
                        <a16:creationId xmlns:a16="http://schemas.microsoft.com/office/drawing/2014/main" id="{39EFE817-6B13-8D2E-F94F-63CB3B8C03A9}"/>
                      </a:ext>
                    </a:extLst>
                  </p:cNvPr>
                  <p:cNvSpPr>
                    <a:spLocks/>
                  </p:cNvSpPr>
                  <p:nvPr/>
                </p:nvSpPr>
                <p:spPr bwMode="auto">
                  <a:xfrm>
                    <a:off x="832528" y="1797822"/>
                    <a:ext cx="26928" cy="32413"/>
                  </a:xfrm>
                  <a:custGeom>
                    <a:avLst/>
                    <a:gdLst>
                      <a:gd name="T0" fmla="*/ 52 w 54"/>
                      <a:gd name="T1" fmla="*/ 0 h 65"/>
                      <a:gd name="T2" fmla="*/ 53 w 54"/>
                      <a:gd name="T3" fmla="*/ 0 h 65"/>
                      <a:gd name="T4" fmla="*/ 54 w 54"/>
                      <a:gd name="T5" fmla="*/ 2 h 65"/>
                      <a:gd name="T6" fmla="*/ 53 w 54"/>
                      <a:gd name="T7" fmla="*/ 3 h 65"/>
                      <a:gd name="T8" fmla="*/ 52 w 54"/>
                      <a:gd name="T9" fmla="*/ 4 h 65"/>
                      <a:gd name="T10" fmla="*/ 40 w 54"/>
                      <a:gd name="T11" fmla="*/ 10 h 65"/>
                      <a:gd name="T12" fmla="*/ 30 w 54"/>
                      <a:gd name="T13" fmla="*/ 19 h 65"/>
                      <a:gd name="T14" fmla="*/ 22 w 54"/>
                      <a:gd name="T15" fmla="*/ 29 h 65"/>
                      <a:gd name="T16" fmla="*/ 17 w 54"/>
                      <a:gd name="T17" fmla="*/ 40 h 65"/>
                      <a:gd name="T18" fmla="*/ 10 w 54"/>
                      <a:gd name="T19" fmla="*/ 52 h 65"/>
                      <a:gd name="T20" fmla="*/ 4 w 54"/>
                      <a:gd name="T21" fmla="*/ 64 h 65"/>
                      <a:gd name="T22" fmla="*/ 3 w 54"/>
                      <a:gd name="T23" fmla="*/ 65 h 65"/>
                      <a:gd name="T24" fmla="*/ 1 w 54"/>
                      <a:gd name="T25" fmla="*/ 64 h 65"/>
                      <a:gd name="T26" fmla="*/ 0 w 54"/>
                      <a:gd name="T27" fmla="*/ 64 h 65"/>
                      <a:gd name="T28" fmla="*/ 0 w 54"/>
                      <a:gd name="T29" fmla="*/ 61 h 65"/>
                      <a:gd name="T30" fmla="*/ 8 w 54"/>
                      <a:gd name="T31" fmla="*/ 49 h 65"/>
                      <a:gd name="T32" fmla="*/ 14 w 54"/>
                      <a:gd name="T33" fmla="*/ 37 h 65"/>
                      <a:gd name="T34" fmla="*/ 20 w 54"/>
                      <a:gd name="T35" fmla="*/ 25 h 65"/>
                      <a:gd name="T36" fmla="*/ 28 w 54"/>
                      <a:gd name="T37" fmla="*/ 15 h 65"/>
                      <a:gd name="T38" fmla="*/ 38 w 54"/>
                      <a:gd name="T39" fmla="*/ 7 h 65"/>
                      <a:gd name="T40" fmla="*/ 52 w 54"/>
                      <a:gd name="T4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5">
                        <a:moveTo>
                          <a:pt x="52" y="0"/>
                        </a:moveTo>
                        <a:lnTo>
                          <a:pt x="53" y="0"/>
                        </a:lnTo>
                        <a:lnTo>
                          <a:pt x="54" y="2"/>
                        </a:lnTo>
                        <a:lnTo>
                          <a:pt x="53" y="3"/>
                        </a:lnTo>
                        <a:lnTo>
                          <a:pt x="52" y="4"/>
                        </a:lnTo>
                        <a:lnTo>
                          <a:pt x="40" y="10"/>
                        </a:lnTo>
                        <a:lnTo>
                          <a:pt x="30" y="19"/>
                        </a:lnTo>
                        <a:lnTo>
                          <a:pt x="22" y="29"/>
                        </a:lnTo>
                        <a:lnTo>
                          <a:pt x="17" y="40"/>
                        </a:lnTo>
                        <a:lnTo>
                          <a:pt x="10" y="52"/>
                        </a:lnTo>
                        <a:lnTo>
                          <a:pt x="4" y="64"/>
                        </a:lnTo>
                        <a:lnTo>
                          <a:pt x="3" y="65"/>
                        </a:lnTo>
                        <a:lnTo>
                          <a:pt x="1" y="64"/>
                        </a:lnTo>
                        <a:lnTo>
                          <a:pt x="0" y="64"/>
                        </a:lnTo>
                        <a:lnTo>
                          <a:pt x="0" y="61"/>
                        </a:lnTo>
                        <a:lnTo>
                          <a:pt x="8" y="49"/>
                        </a:lnTo>
                        <a:lnTo>
                          <a:pt x="14" y="37"/>
                        </a:lnTo>
                        <a:lnTo>
                          <a:pt x="20" y="25"/>
                        </a:lnTo>
                        <a:lnTo>
                          <a:pt x="28" y="15"/>
                        </a:lnTo>
                        <a:lnTo>
                          <a:pt x="38" y="7"/>
                        </a:lnTo>
                        <a:lnTo>
                          <a:pt x="52"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4" name="Freeform 156">
                    <a:extLst>
                      <a:ext uri="{FF2B5EF4-FFF2-40B4-BE49-F238E27FC236}">
                        <a16:creationId xmlns:a16="http://schemas.microsoft.com/office/drawing/2014/main" id="{013529E5-E896-2743-622C-A58B7452383C}"/>
                      </a:ext>
                    </a:extLst>
                  </p:cNvPr>
                  <p:cNvSpPr>
                    <a:spLocks/>
                  </p:cNvSpPr>
                  <p:nvPr/>
                </p:nvSpPr>
                <p:spPr bwMode="auto">
                  <a:xfrm>
                    <a:off x="928272" y="1730004"/>
                    <a:ext cx="24933" cy="9973"/>
                  </a:xfrm>
                  <a:custGeom>
                    <a:avLst/>
                    <a:gdLst>
                      <a:gd name="T0" fmla="*/ 1 w 50"/>
                      <a:gd name="T1" fmla="*/ 0 h 20"/>
                      <a:gd name="T2" fmla="*/ 3 w 50"/>
                      <a:gd name="T3" fmla="*/ 1 h 20"/>
                      <a:gd name="T4" fmla="*/ 9 w 50"/>
                      <a:gd name="T5" fmla="*/ 6 h 20"/>
                      <a:gd name="T6" fmla="*/ 17 w 50"/>
                      <a:gd name="T7" fmla="*/ 10 h 20"/>
                      <a:gd name="T8" fmla="*/ 26 w 50"/>
                      <a:gd name="T9" fmla="*/ 13 h 20"/>
                      <a:gd name="T10" fmla="*/ 37 w 50"/>
                      <a:gd name="T11" fmla="*/ 16 h 20"/>
                      <a:gd name="T12" fmla="*/ 48 w 50"/>
                      <a:gd name="T13" fmla="*/ 16 h 20"/>
                      <a:gd name="T14" fmla="*/ 49 w 50"/>
                      <a:gd name="T15" fmla="*/ 17 h 20"/>
                      <a:gd name="T16" fmla="*/ 50 w 50"/>
                      <a:gd name="T17" fmla="*/ 18 h 20"/>
                      <a:gd name="T18" fmla="*/ 49 w 50"/>
                      <a:gd name="T19" fmla="*/ 20 h 20"/>
                      <a:gd name="T20" fmla="*/ 48 w 50"/>
                      <a:gd name="T21" fmla="*/ 20 h 20"/>
                      <a:gd name="T22" fmla="*/ 33 w 50"/>
                      <a:gd name="T23" fmla="*/ 18 h 20"/>
                      <a:gd name="T24" fmla="*/ 18 w 50"/>
                      <a:gd name="T25" fmla="*/ 14 h 20"/>
                      <a:gd name="T26" fmla="*/ 14 w 50"/>
                      <a:gd name="T27" fmla="*/ 13 h 20"/>
                      <a:gd name="T28" fmla="*/ 9 w 50"/>
                      <a:gd name="T29" fmla="*/ 12 h 20"/>
                      <a:gd name="T30" fmla="*/ 5 w 50"/>
                      <a:gd name="T31" fmla="*/ 9 h 20"/>
                      <a:gd name="T32" fmla="*/ 3 w 50"/>
                      <a:gd name="T33" fmla="*/ 6 h 20"/>
                      <a:gd name="T34" fmla="*/ 0 w 50"/>
                      <a:gd name="T35" fmla="*/ 2 h 20"/>
                      <a:gd name="T36" fmla="*/ 0 w 50"/>
                      <a:gd name="T37" fmla="*/ 1 h 20"/>
                      <a:gd name="T38" fmla="*/ 0 w 50"/>
                      <a:gd name="T39" fmla="*/ 0 h 20"/>
                      <a:gd name="T40" fmla="*/ 1 w 50"/>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20">
                        <a:moveTo>
                          <a:pt x="1" y="0"/>
                        </a:moveTo>
                        <a:lnTo>
                          <a:pt x="3" y="1"/>
                        </a:lnTo>
                        <a:lnTo>
                          <a:pt x="9" y="6"/>
                        </a:lnTo>
                        <a:lnTo>
                          <a:pt x="17" y="10"/>
                        </a:lnTo>
                        <a:lnTo>
                          <a:pt x="26" y="13"/>
                        </a:lnTo>
                        <a:lnTo>
                          <a:pt x="37" y="16"/>
                        </a:lnTo>
                        <a:lnTo>
                          <a:pt x="48" y="16"/>
                        </a:lnTo>
                        <a:lnTo>
                          <a:pt x="49" y="17"/>
                        </a:lnTo>
                        <a:lnTo>
                          <a:pt x="50" y="18"/>
                        </a:lnTo>
                        <a:lnTo>
                          <a:pt x="49" y="20"/>
                        </a:lnTo>
                        <a:lnTo>
                          <a:pt x="48" y="20"/>
                        </a:lnTo>
                        <a:lnTo>
                          <a:pt x="33" y="18"/>
                        </a:lnTo>
                        <a:lnTo>
                          <a:pt x="18" y="14"/>
                        </a:lnTo>
                        <a:lnTo>
                          <a:pt x="14" y="13"/>
                        </a:lnTo>
                        <a:lnTo>
                          <a:pt x="9" y="12"/>
                        </a:lnTo>
                        <a:lnTo>
                          <a:pt x="5" y="9"/>
                        </a:lnTo>
                        <a:lnTo>
                          <a:pt x="3" y="6"/>
                        </a:lnTo>
                        <a:lnTo>
                          <a:pt x="0" y="2"/>
                        </a:lnTo>
                        <a:lnTo>
                          <a:pt x="0" y="1"/>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5" name="Freeform 157">
                    <a:extLst>
                      <a:ext uri="{FF2B5EF4-FFF2-40B4-BE49-F238E27FC236}">
                        <a16:creationId xmlns:a16="http://schemas.microsoft.com/office/drawing/2014/main" id="{04226A0B-E40C-3075-43FC-62C872FF5F48}"/>
                      </a:ext>
                    </a:extLst>
                  </p:cNvPr>
                  <p:cNvSpPr>
                    <a:spLocks/>
                  </p:cNvSpPr>
                  <p:nvPr/>
                </p:nvSpPr>
                <p:spPr bwMode="auto">
                  <a:xfrm>
                    <a:off x="924781" y="1488651"/>
                    <a:ext cx="149599" cy="82778"/>
                  </a:xfrm>
                  <a:custGeom>
                    <a:avLst/>
                    <a:gdLst>
                      <a:gd name="T0" fmla="*/ 221 w 300"/>
                      <a:gd name="T1" fmla="*/ 0 h 166"/>
                      <a:gd name="T2" fmla="*/ 236 w 300"/>
                      <a:gd name="T3" fmla="*/ 3 h 166"/>
                      <a:gd name="T4" fmla="*/ 249 w 300"/>
                      <a:gd name="T5" fmla="*/ 6 h 166"/>
                      <a:gd name="T6" fmla="*/ 262 w 300"/>
                      <a:gd name="T7" fmla="*/ 11 h 166"/>
                      <a:gd name="T8" fmla="*/ 281 w 300"/>
                      <a:gd name="T9" fmla="*/ 24 h 166"/>
                      <a:gd name="T10" fmla="*/ 298 w 300"/>
                      <a:gd name="T11" fmla="*/ 38 h 166"/>
                      <a:gd name="T12" fmla="*/ 300 w 300"/>
                      <a:gd name="T13" fmla="*/ 39 h 166"/>
                      <a:gd name="T14" fmla="*/ 300 w 300"/>
                      <a:gd name="T15" fmla="*/ 40 h 166"/>
                      <a:gd name="T16" fmla="*/ 297 w 300"/>
                      <a:gd name="T17" fmla="*/ 40 h 166"/>
                      <a:gd name="T18" fmla="*/ 296 w 300"/>
                      <a:gd name="T19" fmla="*/ 40 h 166"/>
                      <a:gd name="T20" fmla="*/ 277 w 300"/>
                      <a:gd name="T21" fmla="*/ 26 h 166"/>
                      <a:gd name="T22" fmla="*/ 257 w 300"/>
                      <a:gd name="T23" fmla="*/ 14 h 166"/>
                      <a:gd name="T24" fmla="*/ 233 w 300"/>
                      <a:gd name="T25" fmla="*/ 7 h 166"/>
                      <a:gd name="T26" fmla="*/ 210 w 300"/>
                      <a:gd name="T27" fmla="*/ 4 h 166"/>
                      <a:gd name="T28" fmla="*/ 179 w 300"/>
                      <a:gd name="T29" fmla="*/ 7 h 166"/>
                      <a:gd name="T30" fmla="*/ 149 w 300"/>
                      <a:gd name="T31" fmla="*/ 16 h 166"/>
                      <a:gd name="T32" fmla="*/ 121 w 300"/>
                      <a:gd name="T33" fmla="*/ 30 h 166"/>
                      <a:gd name="T34" fmla="*/ 94 w 300"/>
                      <a:gd name="T35" fmla="*/ 47 h 166"/>
                      <a:gd name="T36" fmla="*/ 70 w 300"/>
                      <a:gd name="T37" fmla="*/ 67 h 166"/>
                      <a:gd name="T38" fmla="*/ 49 w 300"/>
                      <a:gd name="T39" fmla="*/ 89 h 166"/>
                      <a:gd name="T40" fmla="*/ 33 w 300"/>
                      <a:gd name="T41" fmla="*/ 114 h 166"/>
                      <a:gd name="T42" fmla="*/ 17 w 300"/>
                      <a:gd name="T43" fmla="*/ 140 h 166"/>
                      <a:gd name="T44" fmla="*/ 6 w 300"/>
                      <a:gd name="T45" fmla="*/ 161 h 166"/>
                      <a:gd name="T46" fmla="*/ 6 w 300"/>
                      <a:gd name="T47" fmla="*/ 162 h 166"/>
                      <a:gd name="T48" fmla="*/ 3 w 300"/>
                      <a:gd name="T49" fmla="*/ 165 h 166"/>
                      <a:gd name="T50" fmla="*/ 2 w 300"/>
                      <a:gd name="T51" fmla="*/ 166 h 166"/>
                      <a:gd name="T52" fmla="*/ 0 w 300"/>
                      <a:gd name="T53" fmla="*/ 165 h 166"/>
                      <a:gd name="T54" fmla="*/ 0 w 300"/>
                      <a:gd name="T55" fmla="*/ 165 h 166"/>
                      <a:gd name="T56" fmla="*/ 0 w 300"/>
                      <a:gd name="T57" fmla="*/ 162 h 166"/>
                      <a:gd name="T58" fmla="*/ 16 w 300"/>
                      <a:gd name="T59" fmla="*/ 134 h 166"/>
                      <a:gd name="T60" fmla="*/ 32 w 300"/>
                      <a:gd name="T61" fmla="*/ 106 h 166"/>
                      <a:gd name="T62" fmla="*/ 52 w 300"/>
                      <a:gd name="T63" fmla="*/ 81 h 166"/>
                      <a:gd name="T64" fmla="*/ 74 w 300"/>
                      <a:gd name="T65" fmla="*/ 57 h 166"/>
                      <a:gd name="T66" fmla="*/ 101 w 300"/>
                      <a:gd name="T67" fmla="*/ 38 h 166"/>
                      <a:gd name="T68" fmla="*/ 129 w 300"/>
                      <a:gd name="T69" fmla="*/ 20 h 166"/>
                      <a:gd name="T70" fmla="*/ 159 w 300"/>
                      <a:gd name="T71" fmla="*/ 8 h 166"/>
                      <a:gd name="T72" fmla="*/ 190 w 300"/>
                      <a:gd name="T73" fmla="*/ 2 h 166"/>
                      <a:gd name="T74" fmla="*/ 221 w 300"/>
                      <a:gd name="T7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166">
                        <a:moveTo>
                          <a:pt x="221" y="0"/>
                        </a:moveTo>
                        <a:lnTo>
                          <a:pt x="236" y="3"/>
                        </a:lnTo>
                        <a:lnTo>
                          <a:pt x="249" y="6"/>
                        </a:lnTo>
                        <a:lnTo>
                          <a:pt x="262" y="11"/>
                        </a:lnTo>
                        <a:lnTo>
                          <a:pt x="281" y="24"/>
                        </a:lnTo>
                        <a:lnTo>
                          <a:pt x="298" y="38"/>
                        </a:lnTo>
                        <a:lnTo>
                          <a:pt x="300" y="39"/>
                        </a:lnTo>
                        <a:lnTo>
                          <a:pt x="300" y="40"/>
                        </a:lnTo>
                        <a:lnTo>
                          <a:pt x="297" y="40"/>
                        </a:lnTo>
                        <a:lnTo>
                          <a:pt x="296" y="40"/>
                        </a:lnTo>
                        <a:lnTo>
                          <a:pt x="277" y="26"/>
                        </a:lnTo>
                        <a:lnTo>
                          <a:pt x="257" y="14"/>
                        </a:lnTo>
                        <a:lnTo>
                          <a:pt x="233" y="7"/>
                        </a:lnTo>
                        <a:lnTo>
                          <a:pt x="210" y="4"/>
                        </a:lnTo>
                        <a:lnTo>
                          <a:pt x="179" y="7"/>
                        </a:lnTo>
                        <a:lnTo>
                          <a:pt x="149" y="16"/>
                        </a:lnTo>
                        <a:lnTo>
                          <a:pt x="121" y="30"/>
                        </a:lnTo>
                        <a:lnTo>
                          <a:pt x="94" y="47"/>
                        </a:lnTo>
                        <a:lnTo>
                          <a:pt x="70" y="67"/>
                        </a:lnTo>
                        <a:lnTo>
                          <a:pt x="49" y="89"/>
                        </a:lnTo>
                        <a:lnTo>
                          <a:pt x="33" y="114"/>
                        </a:lnTo>
                        <a:lnTo>
                          <a:pt x="17" y="140"/>
                        </a:lnTo>
                        <a:lnTo>
                          <a:pt x="6" y="161"/>
                        </a:lnTo>
                        <a:lnTo>
                          <a:pt x="6" y="162"/>
                        </a:lnTo>
                        <a:lnTo>
                          <a:pt x="3" y="165"/>
                        </a:lnTo>
                        <a:lnTo>
                          <a:pt x="2" y="166"/>
                        </a:lnTo>
                        <a:lnTo>
                          <a:pt x="0" y="165"/>
                        </a:lnTo>
                        <a:lnTo>
                          <a:pt x="0" y="165"/>
                        </a:lnTo>
                        <a:lnTo>
                          <a:pt x="0" y="162"/>
                        </a:lnTo>
                        <a:lnTo>
                          <a:pt x="16" y="134"/>
                        </a:lnTo>
                        <a:lnTo>
                          <a:pt x="32" y="106"/>
                        </a:lnTo>
                        <a:lnTo>
                          <a:pt x="52" y="81"/>
                        </a:lnTo>
                        <a:lnTo>
                          <a:pt x="74" y="57"/>
                        </a:lnTo>
                        <a:lnTo>
                          <a:pt x="101" y="38"/>
                        </a:lnTo>
                        <a:lnTo>
                          <a:pt x="129" y="20"/>
                        </a:lnTo>
                        <a:lnTo>
                          <a:pt x="159" y="8"/>
                        </a:lnTo>
                        <a:lnTo>
                          <a:pt x="190" y="2"/>
                        </a:lnTo>
                        <a:lnTo>
                          <a:pt x="22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6" name="Freeform 158">
                    <a:extLst>
                      <a:ext uri="{FF2B5EF4-FFF2-40B4-BE49-F238E27FC236}">
                        <a16:creationId xmlns:a16="http://schemas.microsoft.com/office/drawing/2014/main" id="{4E3DB35B-5CD3-61EF-EFDB-46C80B389B2F}"/>
                      </a:ext>
                    </a:extLst>
                  </p:cNvPr>
                  <p:cNvSpPr>
                    <a:spLocks/>
                  </p:cNvSpPr>
                  <p:nvPr/>
                </p:nvSpPr>
                <p:spPr bwMode="auto">
                  <a:xfrm>
                    <a:off x="885885" y="1561954"/>
                    <a:ext cx="21941" cy="72306"/>
                  </a:xfrm>
                  <a:custGeom>
                    <a:avLst/>
                    <a:gdLst>
                      <a:gd name="T0" fmla="*/ 36 w 44"/>
                      <a:gd name="T1" fmla="*/ 0 h 145"/>
                      <a:gd name="T2" fmla="*/ 39 w 44"/>
                      <a:gd name="T3" fmla="*/ 2 h 145"/>
                      <a:gd name="T4" fmla="*/ 43 w 44"/>
                      <a:gd name="T5" fmla="*/ 11 h 145"/>
                      <a:gd name="T6" fmla="*/ 44 w 44"/>
                      <a:gd name="T7" fmla="*/ 23 h 145"/>
                      <a:gd name="T8" fmla="*/ 44 w 44"/>
                      <a:gd name="T9" fmla="*/ 35 h 145"/>
                      <a:gd name="T10" fmla="*/ 41 w 44"/>
                      <a:gd name="T11" fmla="*/ 44 h 145"/>
                      <a:gd name="T12" fmla="*/ 37 w 44"/>
                      <a:gd name="T13" fmla="*/ 52 h 145"/>
                      <a:gd name="T14" fmla="*/ 29 w 44"/>
                      <a:gd name="T15" fmla="*/ 60 h 145"/>
                      <a:gd name="T16" fmla="*/ 19 w 44"/>
                      <a:gd name="T17" fmla="*/ 69 h 145"/>
                      <a:gd name="T18" fmla="*/ 11 w 44"/>
                      <a:gd name="T19" fmla="*/ 80 h 145"/>
                      <a:gd name="T20" fmla="*/ 5 w 44"/>
                      <a:gd name="T21" fmla="*/ 93 h 145"/>
                      <a:gd name="T22" fmla="*/ 5 w 44"/>
                      <a:gd name="T23" fmla="*/ 108 h 145"/>
                      <a:gd name="T24" fmla="*/ 8 w 44"/>
                      <a:gd name="T25" fmla="*/ 116 h 145"/>
                      <a:gd name="T26" fmla="*/ 11 w 44"/>
                      <a:gd name="T27" fmla="*/ 126 h 145"/>
                      <a:gd name="T28" fmla="*/ 15 w 44"/>
                      <a:gd name="T29" fmla="*/ 136 h 145"/>
                      <a:gd name="T30" fmla="*/ 21 w 44"/>
                      <a:gd name="T31" fmla="*/ 141 h 145"/>
                      <a:gd name="T32" fmla="*/ 23 w 44"/>
                      <a:gd name="T33" fmla="*/ 141 h 145"/>
                      <a:gd name="T34" fmla="*/ 23 w 44"/>
                      <a:gd name="T35" fmla="*/ 142 h 145"/>
                      <a:gd name="T36" fmla="*/ 23 w 44"/>
                      <a:gd name="T37" fmla="*/ 143 h 145"/>
                      <a:gd name="T38" fmla="*/ 21 w 44"/>
                      <a:gd name="T39" fmla="*/ 145 h 145"/>
                      <a:gd name="T40" fmla="*/ 20 w 44"/>
                      <a:gd name="T41" fmla="*/ 145 h 145"/>
                      <a:gd name="T42" fmla="*/ 13 w 44"/>
                      <a:gd name="T43" fmla="*/ 140 h 145"/>
                      <a:gd name="T44" fmla="*/ 8 w 44"/>
                      <a:gd name="T45" fmla="*/ 132 h 145"/>
                      <a:gd name="T46" fmla="*/ 5 w 44"/>
                      <a:gd name="T47" fmla="*/ 122 h 145"/>
                      <a:gd name="T48" fmla="*/ 3 w 44"/>
                      <a:gd name="T49" fmla="*/ 112 h 145"/>
                      <a:gd name="T50" fmla="*/ 0 w 44"/>
                      <a:gd name="T51" fmla="*/ 100 h 145"/>
                      <a:gd name="T52" fmla="*/ 3 w 44"/>
                      <a:gd name="T53" fmla="*/ 88 h 145"/>
                      <a:gd name="T54" fmla="*/ 9 w 44"/>
                      <a:gd name="T55" fmla="*/ 75 h 145"/>
                      <a:gd name="T56" fmla="*/ 19 w 44"/>
                      <a:gd name="T57" fmla="*/ 64 h 145"/>
                      <a:gd name="T58" fmla="*/ 31 w 44"/>
                      <a:gd name="T59" fmla="*/ 53 h 145"/>
                      <a:gd name="T60" fmla="*/ 39 w 44"/>
                      <a:gd name="T61" fmla="*/ 42 h 145"/>
                      <a:gd name="T62" fmla="*/ 40 w 44"/>
                      <a:gd name="T63" fmla="*/ 27 h 145"/>
                      <a:gd name="T64" fmla="*/ 40 w 44"/>
                      <a:gd name="T65" fmla="*/ 19 h 145"/>
                      <a:gd name="T66" fmla="*/ 39 w 44"/>
                      <a:gd name="T67" fmla="*/ 11 h 145"/>
                      <a:gd name="T68" fmla="*/ 35 w 44"/>
                      <a:gd name="T69" fmla="*/ 4 h 145"/>
                      <a:gd name="T70" fmla="*/ 35 w 44"/>
                      <a:gd name="T71" fmla="*/ 3 h 145"/>
                      <a:gd name="T72" fmla="*/ 36 w 44"/>
                      <a:gd name="T73" fmla="*/ 2 h 145"/>
                      <a:gd name="T74" fmla="*/ 36 w 44"/>
                      <a:gd name="T7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145">
                        <a:moveTo>
                          <a:pt x="36" y="0"/>
                        </a:moveTo>
                        <a:lnTo>
                          <a:pt x="39" y="2"/>
                        </a:lnTo>
                        <a:lnTo>
                          <a:pt x="43" y="11"/>
                        </a:lnTo>
                        <a:lnTo>
                          <a:pt x="44" y="23"/>
                        </a:lnTo>
                        <a:lnTo>
                          <a:pt x="44" y="35"/>
                        </a:lnTo>
                        <a:lnTo>
                          <a:pt x="41" y="44"/>
                        </a:lnTo>
                        <a:lnTo>
                          <a:pt x="37" y="52"/>
                        </a:lnTo>
                        <a:lnTo>
                          <a:pt x="29" y="60"/>
                        </a:lnTo>
                        <a:lnTo>
                          <a:pt x="19" y="69"/>
                        </a:lnTo>
                        <a:lnTo>
                          <a:pt x="11" y="80"/>
                        </a:lnTo>
                        <a:lnTo>
                          <a:pt x="5" y="93"/>
                        </a:lnTo>
                        <a:lnTo>
                          <a:pt x="5" y="108"/>
                        </a:lnTo>
                        <a:lnTo>
                          <a:pt x="8" y="116"/>
                        </a:lnTo>
                        <a:lnTo>
                          <a:pt x="11" y="126"/>
                        </a:lnTo>
                        <a:lnTo>
                          <a:pt x="15" y="136"/>
                        </a:lnTo>
                        <a:lnTo>
                          <a:pt x="21" y="141"/>
                        </a:lnTo>
                        <a:lnTo>
                          <a:pt x="23" y="141"/>
                        </a:lnTo>
                        <a:lnTo>
                          <a:pt x="23" y="142"/>
                        </a:lnTo>
                        <a:lnTo>
                          <a:pt x="23" y="143"/>
                        </a:lnTo>
                        <a:lnTo>
                          <a:pt x="21" y="145"/>
                        </a:lnTo>
                        <a:lnTo>
                          <a:pt x="20" y="145"/>
                        </a:lnTo>
                        <a:lnTo>
                          <a:pt x="13" y="140"/>
                        </a:lnTo>
                        <a:lnTo>
                          <a:pt x="8" y="132"/>
                        </a:lnTo>
                        <a:lnTo>
                          <a:pt x="5" y="122"/>
                        </a:lnTo>
                        <a:lnTo>
                          <a:pt x="3" y="112"/>
                        </a:lnTo>
                        <a:lnTo>
                          <a:pt x="0" y="100"/>
                        </a:lnTo>
                        <a:lnTo>
                          <a:pt x="3" y="88"/>
                        </a:lnTo>
                        <a:lnTo>
                          <a:pt x="9" y="75"/>
                        </a:lnTo>
                        <a:lnTo>
                          <a:pt x="19" y="64"/>
                        </a:lnTo>
                        <a:lnTo>
                          <a:pt x="31" y="53"/>
                        </a:lnTo>
                        <a:lnTo>
                          <a:pt x="39" y="42"/>
                        </a:lnTo>
                        <a:lnTo>
                          <a:pt x="40" y="27"/>
                        </a:lnTo>
                        <a:lnTo>
                          <a:pt x="40" y="19"/>
                        </a:lnTo>
                        <a:lnTo>
                          <a:pt x="39" y="11"/>
                        </a:lnTo>
                        <a:lnTo>
                          <a:pt x="35" y="4"/>
                        </a:lnTo>
                        <a:lnTo>
                          <a:pt x="35" y="3"/>
                        </a:lnTo>
                        <a:lnTo>
                          <a:pt x="36" y="2"/>
                        </a:lnTo>
                        <a:lnTo>
                          <a:pt x="36"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7" name="Freeform 159">
                    <a:extLst>
                      <a:ext uri="{FF2B5EF4-FFF2-40B4-BE49-F238E27FC236}">
                        <a16:creationId xmlns:a16="http://schemas.microsoft.com/office/drawing/2014/main" id="{27599B51-A296-B0B4-F1B2-14BE76BFEFDF}"/>
                      </a:ext>
                    </a:extLst>
                  </p:cNvPr>
                  <p:cNvSpPr>
                    <a:spLocks/>
                  </p:cNvSpPr>
                  <p:nvPr/>
                </p:nvSpPr>
                <p:spPr bwMode="auto">
                  <a:xfrm>
                    <a:off x="917800" y="1514083"/>
                    <a:ext cx="32912" cy="17952"/>
                  </a:xfrm>
                  <a:custGeom>
                    <a:avLst/>
                    <a:gdLst>
                      <a:gd name="T0" fmla="*/ 1 w 66"/>
                      <a:gd name="T1" fmla="*/ 0 h 36"/>
                      <a:gd name="T2" fmla="*/ 2 w 66"/>
                      <a:gd name="T3" fmla="*/ 0 h 36"/>
                      <a:gd name="T4" fmla="*/ 4 w 66"/>
                      <a:gd name="T5" fmla="*/ 1 h 36"/>
                      <a:gd name="T6" fmla="*/ 8 w 66"/>
                      <a:gd name="T7" fmla="*/ 9 h 36"/>
                      <a:gd name="T8" fmla="*/ 17 w 66"/>
                      <a:gd name="T9" fmla="*/ 17 h 36"/>
                      <a:gd name="T10" fmla="*/ 25 w 66"/>
                      <a:gd name="T11" fmla="*/ 22 h 36"/>
                      <a:gd name="T12" fmla="*/ 45 w 66"/>
                      <a:gd name="T13" fmla="*/ 29 h 36"/>
                      <a:gd name="T14" fmla="*/ 65 w 66"/>
                      <a:gd name="T15" fmla="*/ 32 h 36"/>
                      <a:gd name="T16" fmla="*/ 66 w 66"/>
                      <a:gd name="T17" fmla="*/ 32 h 36"/>
                      <a:gd name="T18" fmla="*/ 66 w 66"/>
                      <a:gd name="T19" fmla="*/ 34 h 36"/>
                      <a:gd name="T20" fmla="*/ 66 w 66"/>
                      <a:gd name="T21" fmla="*/ 36 h 36"/>
                      <a:gd name="T22" fmla="*/ 65 w 66"/>
                      <a:gd name="T23" fmla="*/ 36 h 36"/>
                      <a:gd name="T24" fmla="*/ 41 w 66"/>
                      <a:gd name="T25" fmla="*/ 33 h 36"/>
                      <a:gd name="T26" fmla="*/ 20 w 66"/>
                      <a:gd name="T27" fmla="*/ 24 h 36"/>
                      <a:gd name="T28" fmla="*/ 12 w 66"/>
                      <a:gd name="T29" fmla="*/ 18 h 36"/>
                      <a:gd name="T30" fmla="*/ 4 w 66"/>
                      <a:gd name="T31" fmla="*/ 10 h 36"/>
                      <a:gd name="T32" fmla="*/ 0 w 66"/>
                      <a:gd name="T33" fmla="*/ 2 h 36"/>
                      <a:gd name="T34" fmla="*/ 0 w 66"/>
                      <a:gd name="T35" fmla="*/ 0 h 36"/>
                      <a:gd name="T36" fmla="*/ 1 w 66"/>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6">
                        <a:moveTo>
                          <a:pt x="1" y="0"/>
                        </a:moveTo>
                        <a:lnTo>
                          <a:pt x="2" y="0"/>
                        </a:lnTo>
                        <a:lnTo>
                          <a:pt x="4" y="1"/>
                        </a:lnTo>
                        <a:lnTo>
                          <a:pt x="8" y="9"/>
                        </a:lnTo>
                        <a:lnTo>
                          <a:pt x="17" y="17"/>
                        </a:lnTo>
                        <a:lnTo>
                          <a:pt x="25" y="22"/>
                        </a:lnTo>
                        <a:lnTo>
                          <a:pt x="45" y="29"/>
                        </a:lnTo>
                        <a:lnTo>
                          <a:pt x="65" y="32"/>
                        </a:lnTo>
                        <a:lnTo>
                          <a:pt x="66" y="32"/>
                        </a:lnTo>
                        <a:lnTo>
                          <a:pt x="66" y="34"/>
                        </a:lnTo>
                        <a:lnTo>
                          <a:pt x="66" y="36"/>
                        </a:lnTo>
                        <a:lnTo>
                          <a:pt x="65" y="36"/>
                        </a:lnTo>
                        <a:lnTo>
                          <a:pt x="41" y="33"/>
                        </a:lnTo>
                        <a:lnTo>
                          <a:pt x="20" y="24"/>
                        </a:lnTo>
                        <a:lnTo>
                          <a:pt x="12" y="18"/>
                        </a:lnTo>
                        <a:lnTo>
                          <a:pt x="4" y="10"/>
                        </a:lnTo>
                        <a:lnTo>
                          <a:pt x="0" y="2"/>
                        </a:lnTo>
                        <a:lnTo>
                          <a:pt x="0" y="0"/>
                        </a:lnTo>
                        <a:lnTo>
                          <a:pt x="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8" name="Freeform 160">
                    <a:extLst>
                      <a:ext uri="{FF2B5EF4-FFF2-40B4-BE49-F238E27FC236}">
                        <a16:creationId xmlns:a16="http://schemas.microsoft.com/office/drawing/2014/main" id="{A45F3DA4-E3E2-9A4F-32CE-C64A3BE0D2E6}"/>
                      </a:ext>
                    </a:extLst>
                  </p:cNvPr>
                  <p:cNvSpPr>
                    <a:spLocks/>
                  </p:cNvSpPr>
                  <p:nvPr/>
                </p:nvSpPr>
                <p:spPr bwMode="auto">
                  <a:xfrm>
                    <a:off x="975146" y="1460726"/>
                    <a:ext cx="25930" cy="34906"/>
                  </a:xfrm>
                  <a:custGeom>
                    <a:avLst/>
                    <a:gdLst>
                      <a:gd name="T0" fmla="*/ 3 w 52"/>
                      <a:gd name="T1" fmla="*/ 0 h 70"/>
                      <a:gd name="T2" fmla="*/ 3 w 52"/>
                      <a:gd name="T3" fmla="*/ 1 h 70"/>
                      <a:gd name="T4" fmla="*/ 4 w 52"/>
                      <a:gd name="T5" fmla="*/ 1 h 70"/>
                      <a:gd name="T6" fmla="*/ 8 w 52"/>
                      <a:gd name="T7" fmla="*/ 22 h 70"/>
                      <a:gd name="T8" fmla="*/ 17 w 52"/>
                      <a:gd name="T9" fmla="*/ 41 h 70"/>
                      <a:gd name="T10" fmla="*/ 21 w 52"/>
                      <a:gd name="T11" fmla="*/ 47 h 70"/>
                      <a:gd name="T12" fmla="*/ 28 w 52"/>
                      <a:gd name="T13" fmla="*/ 54 h 70"/>
                      <a:gd name="T14" fmla="*/ 34 w 52"/>
                      <a:gd name="T15" fmla="*/ 62 h 70"/>
                      <a:gd name="T16" fmla="*/ 41 w 52"/>
                      <a:gd name="T17" fmla="*/ 66 h 70"/>
                      <a:gd name="T18" fmla="*/ 49 w 52"/>
                      <a:gd name="T19" fmla="*/ 66 h 70"/>
                      <a:gd name="T20" fmla="*/ 50 w 52"/>
                      <a:gd name="T21" fmla="*/ 66 h 70"/>
                      <a:gd name="T22" fmla="*/ 52 w 52"/>
                      <a:gd name="T23" fmla="*/ 66 h 70"/>
                      <a:gd name="T24" fmla="*/ 52 w 52"/>
                      <a:gd name="T25" fmla="*/ 68 h 70"/>
                      <a:gd name="T26" fmla="*/ 52 w 52"/>
                      <a:gd name="T27" fmla="*/ 68 h 70"/>
                      <a:gd name="T28" fmla="*/ 42 w 52"/>
                      <a:gd name="T29" fmla="*/ 70 h 70"/>
                      <a:gd name="T30" fmla="*/ 34 w 52"/>
                      <a:gd name="T31" fmla="*/ 66 h 70"/>
                      <a:gd name="T32" fmla="*/ 26 w 52"/>
                      <a:gd name="T33" fmla="*/ 59 h 70"/>
                      <a:gd name="T34" fmla="*/ 21 w 52"/>
                      <a:gd name="T35" fmla="*/ 53 h 70"/>
                      <a:gd name="T36" fmla="*/ 11 w 52"/>
                      <a:gd name="T37" fmla="*/ 38 h 70"/>
                      <a:gd name="T38" fmla="*/ 4 w 52"/>
                      <a:gd name="T39" fmla="*/ 21 h 70"/>
                      <a:gd name="T40" fmla="*/ 0 w 52"/>
                      <a:gd name="T41" fmla="*/ 2 h 70"/>
                      <a:gd name="T42" fmla="*/ 0 w 52"/>
                      <a:gd name="T43" fmla="*/ 1 h 70"/>
                      <a:gd name="T44" fmla="*/ 1 w 52"/>
                      <a:gd name="T45" fmla="*/ 1 h 70"/>
                      <a:gd name="T46" fmla="*/ 3 w 52"/>
                      <a:gd name="T4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70">
                        <a:moveTo>
                          <a:pt x="3" y="0"/>
                        </a:moveTo>
                        <a:lnTo>
                          <a:pt x="3" y="1"/>
                        </a:lnTo>
                        <a:lnTo>
                          <a:pt x="4" y="1"/>
                        </a:lnTo>
                        <a:lnTo>
                          <a:pt x="8" y="22"/>
                        </a:lnTo>
                        <a:lnTo>
                          <a:pt x="17" y="41"/>
                        </a:lnTo>
                        <a:lnTo>
                          <a:pt x="21" y="47"/>
                        </a:lnTo>
                        <a:lnTo>
                          <a:pt x="28" y="54"/>
                        </a:lnTo>
                        <a:lnTo>
                          <a:pt x="34" y="62"/>
                        </a:lnTo>
                        <a:lnTo>
                          <a:pt x="41" y="66"/>
                        </a:lnTo>
                        <a:lnTo>
                          <a:pt x="49" y="66"/>
                        </a:lnTo>
                        <a:lnTo>
                          <a:pt x="50" y="66"/>
                        </a:lnTo>
                        <a:lnTo>
                          <a:pt x="52" y="66"/>
                        </a:lnTo>
                        <a:lnTo>
                          <a:pt x="52" y="68"/>
                        </a:lnTo>
                        <a:lnTo>
                          <a:pt x="52" y="68"/>
                        </a:lnTo>
                        <a:lnTo>
                          <a:pt x="42" y="70"/>
                        </a:lnTo>
                        <a:lnTo>
                          <a:pt x="34" y="66"/>
                        </a:lnTo>
                        <a:lnTo>
                          <a:pt x="26" y="59"/>
                        </a:lnTo>
                        <a:lnTo>
                          <a:pt x="21" y="53"/>
                        </a:lnTo>
                        <a:lnTo>
                          <a:pt x="11" y="38"/>
                        </a:lnTo>
                        <a:lnTo>
                          <a:pt x="4" y="21"/>
                        </a:lnTo>
                        <a:lnTo>
                          <a:pt x="0" y="2"/>
                        </a:lnTo>
                        <a:lnTo>
                          <a:pt x="0" y="1"/>
                        </a:lnTo>
                        <a:lnTo>
                          <a:pt x="1" y="1"/>
                        </a:lnTo>
                        <a:lnTo>
                          <a:pt x="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9" name="Freeform 161">
                    <a:extLst>
                      <a:ext uri="{FF2B5EF4-FFF2-40B4-BE49-F238E27FC236}">
                        <a16:creationId xmlns:a16="http://schemas.microsoft.com/office/drawing/2014/main" id="{A58E8422-E32F-D54C-BB52-3DBA3D72FE34}"/>
                      </a:ext>
                    </a:extLst>
                  </p:cNvPr>
                  <p:cNvSpPr>
                    <a:spLocks/>
                  </p:cNvSpPr>
                  <p:nvPr/>
                </p:nvSpPr>
                <p:spPr bwMode="auto">
                  <a:xfrm>
                    <a:off x="959687" y="1600351"/>
                    <a:ext cx="120178" cy="28424"/>
                  </a:xfrm>
                  <a:custGeom>
                    <a:avLst/>
                    <a:gdLst>
                      <a:gd name="T0" fmla="*/ 215 w 241"/>
                      <a:gd name="T1" fmla="*/ 0 h 57"/>
                      <a:gd name="T2" fmla="*/ 223 w 241"/>
                      <a:gd name="T3" fmla="*/ 2 h 57"/>
                      <a:gd name="T4" fmla="*/ 230 w 241"/>
                      <a:gd name="T5" fmla="*/ 4 h 57"/>
                      <a:gd name="T6" fmla="*/ 235 w 241"/>
                      <a:gd name="T7" fmla="*/ 7 h 57"/>
                      <a:gd name="T8" fmla="*/ 238 w 241"/>
                      <a:gd name="T9" fmla="*/ 10 h 57"/>
                      <a:gd name="T10" fmla="*/ 240 w 241"/>
                      <a:gd name="T11" fmla="*/ 14 h 57"/>
                      <a:gd name="T12" fmla="*/ 241 w 241"/>
                      <a:gd name="T13" fmla="*/ 19 h 57"/>
                      <a:gd name="T14" fmla="*/ 241 w 241"/>
                      <a:gd name="T15" fmla="*/ 20 h 57"/>
                      <a:gd name="T16" fmla="*/ 240 w 241"/>
                      <a:gd name="T17" fmla="*/ 21 h 57"/>
                      <a:gd name="T18" fmla="*/ 239 w 241"/>
                      <a:gd name="T19" fmla="*/ 21 h 57"/>
                      <a:gd name="T20" fmla="*/ 238 w 241"/>
                      <a:gd name="T21" fmla="*/ 20 h 57"/>
                      <a:gd name="T22" fmla="*/ 236 w 241"/>
                      <a:gd name="T23" fmla="*/ 15 h 57"/>
                      <a:gd name="T24" fmla="*/ 232 w 241"/>
                      <a:gd name="T25" fmla="*/ 11 h 57"/>
                      <a:gd name="T26" fmla="*/ 228 w 241"/>
                      <a:gd name="T27" fmla="*/ 8 h 57"/>
                      <a:gd name="T28" fmla="*/ 222 w 241"/>
                      <a:gd name="T29" fmla="*/ 6 h 57"/>
                      <a:gd name="T30" fmla="*/ 215 w 241"/>
                      <a:gd name="T31" fmla="*/ 4 h 57"/>
                      <a:gd name="T32" fmla="*/ 202 w 241"/>
                      <a:gd name="T33" fmla="*/ 4 h 57"/>
                      <a:gd name="T34" fmla="*/ 189 w 241"/>
                      <a:gd name="T35" fmla="*/ 7 h 57"/>
                      <a:gd name="T36" fmla="*/ 165 w 241"/>
                      <a:gd name="T37" fmla="*/ 18 h 57"/>
                      <a:gd name="T38" fmla="*/ 143 w 241"/>
                      <a:gd name="T39" fmla="*/ 29 h 57"/>
                      <a:gd name="T40" fmla="*/ 126 w 241"/>
                      <a:gd name="T41" fmla="*/ 40 h 57"/>
                      <a:gd name="T42" fmla="*/ 108 w 241"/>
                      <a:gd name="T43" fmla="*/ 49 h 57"/>
                      <a:gd name="T44" fmla="*/ 89 w 241"/>
                      <a:gd name="T45" fmla="*/ 55 h 57"/>
                      <a:gd name="T46" fmla="*/ 64 w 241"/>
                      <a:gd name="T47" fmla="*/ 57 h 57"/>
                      <a:gd name="T48" fmla="*/ 48 w 241"/>
                      <a:gd name="T49" fmla="*/ 56 h 57"/>
                      <a:gd name="T50" fmla="*/ 34 w 241"/>
                      <a:gd name="T51" fmla="*/ 53 h 57"/>
                      <a:gd name="T52" fmla="*/ 19 w 241"/>
                      <a:gd name="T53" fmla="*/ 47 h 57"/>
                      <a:gd name="T54" fmla="*/ 8 w 241"/>
                      <a:gd name="T55" fmla="*/ 37 h 57"/>
                      <a:gd name="T56" fmla="*/ 2 w 241"/>
                      <a:gd name="T57" fmla="*/ 25 h 57"/>
                      <a:gd name="T58" fmla="*/ 0 w 241"/>
                      <a:gd name="T59" fmla="*/ 11 h 57"/>
                      <a:gd name="T60" fmla="*/ 2 w 241"/>
                      <a:gd name="T61" fmla="*/ 10 h 57"/>
                      <a:gd name="T62" fmla="*/ 3 w 241"/>
                      <a:gd name="T63" fmla="*/ 10 h 57"/>
                      <a:gd name="T64" fmla="*/ 4 w 241"/>
                      <a:gd name="T65" fmla="*/ 10 h 57"/>
                      <a:gd name="T66" fmla="*/ 4 w 241"/>
                      <a:gd name="T67" fmla="*/ 11 h 57"/>
                      <a:gd name="T68" fmla="*/ 6 w 241"/>
                      <a:gd name="T69" fmla="*/ 24 h 57"/>
                      <a:gd name="T70" fmla="*/ 11 w 241"/>
                      <a:gd name="T71" fmla="*/ 35 h 57"/>
                      <a:gd name="T72" fmla="*/ 22 w 241"/>
                      <a:gd name="T73" fmla="*/ 43 h 57"/>
                      <a:gd name="T74" fmla="*/ 35 w 241"/>
                      <a:gd name="T75" fmla="*/ 49 h 57"/>
                      <a:gd name="T76" fmla="*/ 52 w 241"/>
                      <a:gd name="T77" fmla="*/ 52 h 57"/>
                      <a:gd name="T78" fmla="*/ 71 w 241"/>
                      <a:gd name="T79" fmla="*/ 53 h 57"/>
                      <a:gd name="T80" fmla="*/ 88 w 241"/>
                      <a:gd name="T81" fmla="*/ 51 h 57"/>
                      <a:gd name="T82" fmla="*/ 106 w 241"/>
                      <a:gd name="T83" fmla="*/ 44 h 57"/>
                      <a:gd name="T84" fmla="*/ 124 w 241"/>
                      <a:gd name="T85" fmla="*/ 36 h 57"/>
                      <a:gd name="T86" fmla="*/ 141 w 241"/>
                      <a:gd name="T87" fmla="*/ 25 h 57"/>
                      <a:gd name="T88" fmla="*/ 163 w 241"/>
                      <a:gd name="T89" fmla="*/ 14 h 57"/>
                      <a:gd name="T90" fmla="*/ 187 w 241"/>
                      <a:gd name="T91" fmla="*/ 3 h 57"/>
                      <a:gd name="T92" fmla="*/ 202 w 241"/>
                      <a:gd name="T93" fmla="*/ 0 h 57"/>
                      <a:gd name="T94" fmla="*/ 215 w 241"/>
                      <a:gd name="T9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1" h="57">
                        <a:moveTo>
                          <a:pt x="215" y="0"/>
                        </a:moveTo>
                        <a:lnTo>
                          <a:pt x="223" y="2"/>
                        </a:lnTo>
                        <a:lnTo>
                          <a:pt x="230" y="4"/>
                        </a:lnTo>
                        <a:lnTo>
                          <a:pt x="235" y="7"/>
                        </a:lnTo>
                        <a:lnTo>
                          <a:pt x="238" y="10"/>
                        </a:lnTo>
                        <a:lnTo>
                          <a:pt x="240" y="14"/>
                        </a:lnTo>
                        <a:lnTo>
                          <a:pt x="241" y="19"/>
                        </a:lnTo>
                        <a:lnTo>
                          <a:pt x="241" y="20"/>
                        </a:lnTo>
                        <a:lnTo>
                          <a:pt x="240" y="21"/>
                        </a:lnTo>
                        <a:lnTo>
                          <a:pt x="239" y="21"/>
                        </a:lnTo>
                        <a:lnTo>
                          <a:pt x="238" y="20"/>
                        </a:lnTo>
                        <a:lnTo>
                          <a:pt x="236" y="15"/>
                        </a:lnTo>
                        <a:lnTo>
                          <a:pt x="232" y="11"/>
                        </a:lnTo>
                        <a:lnTo>
                          <a:pt x="228" y="8"/>
                        </a:lnTo>
                        <a:lnTo>
                          <a:pt x="222" y="6"/>
                        </a:lnTo>
                        <a:lnTo>
                          <a:pt x="215" y="4"/>
                        </a:lnTo>
                        <a:lnTo>
                          <a:pt x="202" y="4"/>
                        </a:lnTo>
                        <a:lnTo>
                          <a:pt x="189" y="7"/>
                        </a:lnTo>
                        <a:lnTo>
                          <a:pt x="165" y="18"/>
                        </a:lnTo>
                        <a:lnTo>
                          <a:pt x="143" y="29"/>
                        </a:lnTo>
                        <a:lnTo>
                          <a:pt x="126" y="40"/>
                        </a:lnTo>
                        <a:lnTo>
                          <a:pt x="108" y="49"/>
                        </a:lnTo>
                        <a:lnTo>
                          <a:pt x="89" y="55"/>
                        </a:lnTo>
                        <a:lnTo>
                          <a:pt x="64" y="57"/>
                        </a:lnTo>
                        <a:lnTo>
                          <a:pt x="48" y="56"/>
                        </a:lnTo>
                        <a:lnTo>
                          <a:pt x="34" y="53"/>
                        </a:lnTo>
                        <a:lnTo>
                          <a:pt x="19" y="47"/>
                        </a:lnTo>
                        <a:lnTo>
                          <a:pt x="8" y="37"/>
                        </a:lnTo>
                        <a:lnTo>
                          <a:pt x="2" y="25"/>
                        </a:lnTo>
                        <a:lnTo>
                          <a:pt x="0" y="11"/>
                        </a:lnTo>
                        <a:lnTo>
                          <a:pt x="2" y="10"/>
                        </a:lnTo>
                        <a:lnTo>
                          <a:pt x="3" y="10"/>
                        </a:lnTo>
                        <a:lnTo>
                          <a:pt x="4" y="10"/>
                        </a:lnTo>
                        <a:lnTo>
                          <a:pt x="4" y="11"/>
                        </a:lnTo>
                        <a:lnTo>
                          <a:pt x="6" y="24"/>
                        </a:lnTo>
                        <a:lnTo>
                          <a:pt x="11" y="35"/>
                        </a:lnTo>
                        <a:lnTo>
                          <a:pt x="22" y="43"/>
                        </a:lnTo>
                        <a:lnTo>
                          <a:pt x="35" y="49"/>
                        </a:lnTo>
                        <a:lnTo>
                          <a:pt x="52" y="52"/>
                        </a:lnTo>
                        <a:lnTo>
                          <a:pt x="71" y="53"/>
                        </a:lnTo>
                        <a:lnTo>
                          <a:pt x="88" y="51"/>
                        </a:lnTo>
                        <a:lnTo>
                          <a:pt x="106" y="44"/>
                        </a:lnTo>
                        <a:lnTo>
                          <a:pt x="124" y="36"/>
                        </a:lnTo>
                        <a:lnTo>
                          <a:pt x="141" y="25"/>
                        </a:lnTo>
                        <a:lnTo>
                          <a:pt x="163" y="14"/>
                        </a:lnTo>
                        <a:lnTo>
                          <a:pt x="187" y="3"/>
                        </a:lnTo>
                        <a:lnTo>
                          <a:pt x="202" y="0"/>
                        </a:lnTo>
                        <a:lnTo>
                          <a:pt x="215"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0" name="Freeform 162">
                    <a:extLst>
                      <a:ext uri="{FF2B5EF4-FFF2-40B4-BE49-F238E27FC236}">
                        <a16:creationId xmlns:a16="http://schemas.microsoft.com/office/drawing/2014/main" id="{947A2EED-B54D-1D31-4E81-C5FB66EB3941}"/>
                      </a:ext>
                    </a:extLst>
                  </p:cNvPr>
                  <p:cNvSpPr>
                    <a:spLocks/>
                  </p:cNvSpPr>
                  <p:nvPr/>
                </p:nvSpPr>
                <p:spPr bwMode="auto">
                  <a:xfrm>
                    <a:off x="995591" y="1552480"/>
                    <a:ext cx="7979" cy="75797"/>
                  </a:xfrm>
                  <a:custGeom>
                    <a:avLst/>
                    <a:gdLst>
                      <a:gd name="T0" fmla="*/ 4 w 16"/>
                      <a:gd name="T1" fmla="*/ 0 h 152"/>
                      <a:gd name="T2" fmla="*/ 8 w 16"/>
                      <a:gd name="T3" fmla="*/ 2 h 152"/>
                      <a:gd name="T4" fmla="*/ 12 w 16"/>
                      <a:gd name="T5" fmla="*/ 5 h 152"/>
                      <a:gd name="T6" fmla="*/ 15 w 16"/>
                      <a:gd name="T7" fmla="*/ 9 h 152"/>
                      <a:gd name="T8" fmla="*/ 16 w 16"/>
                      <a:gd name="T9" fmla="*/ 14 h 152"/>
                      <a:gd name="T10" fmla="*/ 16 w 16"/>
                      <a:gd name="T11" fmla="*/ 19 h 152"/>
                      <a:gd name="T12" fmla="*/ 16 w 16"/>
                      <a:gd name="T13" fmla="*/ 23 h 152"/>
                      <a:gd name="T14" fmla="*/ 13 w 16"/>
                      <a:gd name="T15" fmla="*/ 29 h 152"/>
                      <a:gd name="T16" fmla="*/ 7 w 16"/>
                      <a:gd name="T17" fmla="*/ 50 h 152"/>
                      <a:gd name="T18" fmla="*/ 4 w 16"/>
                      <a:gd name="T19" fmla="*/ 70 h 152"/>
                      <a:gd name="T20" fmla="*/ 5 w 16"/>
                      <a:gd name="T21" fmla="*/ 88 h 152"/>
                      <a:gd name="T22" fmla="*/ 11 w 16"/>
                      <a:gd name="T23" fmla="*/ 106 h 152"/>
                      <a:gd name="T24" fmla="*/ 15 w 16"/>
                      <a:gd name="T25" fmla="*/ 119 h 152"/>
                      <a:gd name="T26" fmla="*/ 16 w 16"/>
                      <a:gd name="T27" fmla="*/ 129 h 152"/>
                      <a:gd name="T28" fmla="*/ 15 w 16"/>
                      <a:gd name="T29" fmla="*/ 140 h 152"/>
                      <a:gd name="T30" fmla="*/ 8 w 16"/>
                      <a:gd name="T31" fmla="*/ 151 h 152"/>
                      <a:gd name="T32" fmla="*/ 7 w 16"/>
                      <a:gd name="T33" fmla="*/ 152 h 152"/>
                      <a:gd name="T34" fmla="*/ 5 w 16"/>
                      <a:gd name="T35" fmla="*/ 152 h 152"/>
                      <a:gd name="T36" fmla="*/ 5 w 16"/>
                      <a:gd name="T37" fmla="*/ 149 h 152"/>
                      <a:gd name="T38" fmla="*/ 5 w 16"/>
                      <a:gd name="T39" fmla="*/ 148 h 152"/>
                      <a:gd name="T40" fmla="*/ 9 w 16"/>
                      <a:gd name="T41" fmla="*/ 143 h 152"/>
                      <a:gd name="T42" fmla="*/ 11 w 16"/>
                      <a:gd name="T43" fmla="*/ 136 h 152"/>
                      <a:gd name="T44" fmla="*/ 12 w 16"/>
                      <a:gd name="T45" fmla="*/ 129 h 152"/>
                      <a:gd name="T46" fmla="*/ 11 w 16"/>
                      <a:gd name="T47" fmla="*/ 123 h 152"/>
                      <a:gd name="T48" fmla="*/ 9 w 16"/>
                      <a:gd name="T49" fmla="*/ 115 h 152"/>
                      <a:gd name="T50" fmla="*/ 7 w 16"/>
                      <a:gd name="T51" fmla="*/ 108 h 152"/>
                      <a:gd name="T52" fmla="*/ 1 w 16"/>
                      <a:gd name="T53" fmla="*/ 90 h 152"/>
                      <a:gd name="T54" fmla="*/ 0 w 16"/>
                      <a:gd name="T55" fmla="*/ 70 h 152"/>
                      <a:gd name="T56" fmla="*/ 3 w 16"/>
                      <a:gd name="T57" fmla="*/ 49 h 152"/>
                      <a:gd name="T58" fmla="*/ 9 w 16"/>
                      <a:gd name="T59" fmla="*/ 27 h 152"/>
                      <a:gd name="T60" fmla="*/ 12 w 16"/>
                      <a:gd name="T61" fmla="*/ 22 h 152"/>
                      <a:gd name="T62" fmla="*/ 12 w 16"/>
                      <a:gd name="T63" fmla="*/ 16 h 152"/>
                      <a:gd name="T64" fmla="*/ 11 w 16"/>
                      <a:gd name="T65" fmla="*/ 12 h 152"/>
                      <a:gd name="T66" fmla="*/ 9 w 16"/>
                      <a:gd name="T67" fmla="*/ 8 h 152"/>
                      <a:gd name="T68" fmla="*/ 7 w 16"/>
                      <a:gd name="T69" fmla="*/ 5 h 152"/>
                      <a:gd name="T70" fmla="*/ 3 w 16"/>
                      <a:gd name="T71" fmla="*/ 4 h 152"/>
                      <a:gd name="T72" fmla="*/ 1 w 16"/>
                      <a:gd name="T73" fmla="*/ 2 h 152"/>
                      <a:gd name="T74" fmla="*/ 1 w 16"/>
                      <a:gd name="T75" fmla="*/ 1 h 152"/>
                      <a:gd name="T76" fmla="*/ 3 w 16"/>
                      <a:gd name="T77" fmla="*/ 0 h 152"/>
                      <a:gd name="T78" fmla="*/ 4 w 16"/>
                      <a:gd name="T7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 h="152">
                        <a:moveTo>
                          <a:pt x="4" y="0"/>
                        </a:moveTo>
                        <a:lnTo>
                          <a:pt x="8" y="2"/>
                        </a:lnTo>
                        <a:lnTo>
                          <a:pt x="12" y="5"/>
                        </a:lnTo>
                        <a:lnTo>
                          <a:pt x="15" y="9"/>
                        </a:lnTo>
                        <a:lnTo>
                          <a:pt x="16" y="14"/>
                        </a:lnTo>
                        <a:lnTo>
                          <a:pt x="16" y="19"/>
                        </a:lnTo>
                        <a:lnTo>
                          <a:pt x="16" y="23"/>
                        </a:lnTo>
                        <a:lnTo>
                          <a:pt x="13" y="29"/>
                        </a:lnTo>
                        <a:lnTo>
                          <a:pt x="7" y="50"/>
                        </a:lnTo>
                        <a:lnTo>
                          <a:pt x="4" y="70"/>
                        </a:lnTo>
                        <a:lnTo>
                          <a:pt x="5" y="88"/>
                        </a:lnTo>
                        <a:lnTo>
                          <a:pt x="11" y="106"/>
                        </a:lnTo>
                        <a:lnTo>
                          <a:pt x="15" y="119"/>
                        </a:lnTo>
                        <a:lnTo>
                          <a:pt x="16" y="129"/>
                        </a:lnTo>
                        <a:lnTo>
                          <a:pt x="15" y="140"/>
                        </a:lnTo>
                        <a:lnTo>
                          <a:pt x="8" y="151"/>
                        </a:lnTo>
                        <a:lnTo>
                          <a:pt x="7" y="152"/>
                        </a:lnTo>
                        <a:lnTo>
                          <a:pt x="5" y="152"/>
                        </a:lnTo>
                        <a:lnTo>
                          <a:pt x="5" y="149"/>
                        </a:lnTo>
                        <a:lnTo>
                          <a:pt x="5" y="148"/>
                        </a:lnTo>
                        <a:lnTo>
                          <a:pt x="9" y="143"/>
                        </a:lnTo>
                        <a:lnTo>
                          <a:pt x="11" y="136"/>
                        </a:lnTo>
                        <a:lnTo>
                          <a:pt x="12" y="129"/>
                        </a:lnTo>
                        <a:lnTo>
                          <a:pt x="11" y="123"/>
                        </a:lnTo>
                        <a:lnTo>
                          <a:pt x="9" y="115"/>
                        </a:lnTo>
                        <a:lnTo>
                          <a:pt x="7" y="108"/>
                        </a:lnTo>
                        <a:lnTo>
                          <a:pt x="1" y="90"/>
                        </a:lnTo>
                        <a:lnTo>
                          <a:pt x="0" y="70"/>
                        </a:lnTo>
                        <a:lnTo>
                          <a:pt x="3" y="49"/>
                        </a:lnTo>
                        <a:lnTo>
                          <a:pt x="9" y="27"/>
                        </a:lnTo>
                        <a:lnTo>
                          <a:pt x="12" y="22"/>
                        </a:lnTo>
                        <a:lnTo>
                          <a:pt x="12" y="16"/>
                        </a:lnTo>
                        <a:lnTo>
                          <a:pt x="11" y="12"/>
                        </a:lnTo>
                        <a:lnTo>
                          <a:pt x="9" y="8"/>
                        </a:lnTo>
                        <a:lnTo>
                          <a:pt x="7" y="5"/>
                        </a:lnTo>
                        <a:lnTo>
                          <a:pt x="3" y="4"/>
                        </a:lnTo>
                        <a:lnTo>
                          <a:pt x="1" y="2"/>
                        </a:lnTo>
                        <a:lnTo>
                          <a:pt x="1" y="1"/>
                        </a:lnTo>
                        <a:lnTo>
                          <a:pt x="3" y="0"/>
                        </a:lnTo>
                        <a:lnTo>
                          <a:pt x="4"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1" name="Freeform 163">
                    <a:extLst>
                      <a:ext uri="{FF2B5EF4-FFF2-40B4-BE49-F238E27FC236}">
                        <a16:creationId xmlns:a16="http://schemas.microsoft.com/office/drawing/2014/main" id="{960BD0B9-7824-300B-2AC0-473CCBA50040}"/>
                      </a:ext>
                    </a:extLst>
                  </p:cNvPr>
                  <p:cNvSpPr>
                    <a:spLocks/>
                  </p:cNvSpPr>
                  <p:nvPr/>
                </p:nvSpPr>
                <p:spPr bwMode="auto">
                  <a:xfrm>
                    <a:off x="1036980" y="1576914"/>
                    <a:ext cx="7480" cy="33909"/>
                  </a:xfrm>
                  <a:custGeom>
                    <a:avLst/>
                    <a:gdLst>
                      <a:gd name="T0" fmla="*/ 11 w 15"/>
                      <a:gd name="T1" fmla="*/ 0 h 68"/>
                      <a:gd name="T2" fmla="*/ 12 w 15"/>
                      <a:gd name="T3" fmla="*/ 0 h 68"/>
                      <a:gd name="T4" fmla="*/ 14 w 15"/>
                      <a:gd name="T5" fmla="*/ 1 h 68"/>
                      <a:gd name="T6" fmla="*/ 12 w 15"/>
                      <a:gd name="T7" fmla="*/ 2 h 68"/>
                      <a:gd name="T8" fmla="*/ 10 w 15"/>
                      <a:gd name="T9" fmla="*/ 14 h 68"/>
                      <a:gd name="T10" fmla="*/ 11 w 15"/>
                      <a:gd name="T11" fmla="*/ 27 h 68"/>
                      <a:gd name="T12" fmla="*/ 12 w 15"/>
                      <a:gd name="T13" fmla="*/ 30 h 68"/>
                      <a:gd name="T14" fmla="*/ 12 w 15"/>
                      <a:gd name="T15" fmla="*/ 33 h 68"/>
                      <a:gd name="T16" fmla="*/ 14 w 15"/>
                      <a:gd name="T17" fmla="*/ 38 h 68"/>
                      <a:gd name="T18" fmla="*/ 15 w 15"/>
                      <a:gd name="T19" fmla="*/ 42 h 68"/>
                      <a:gd name="T20" fmla="*/ 14 w 15"/>
                      <a:gd name="T21" fmla="*/ 49 h 68"/>
                      <a:gd name="T22" fmla="*/ 12 w 15"/>
                      <a:gd name="T23" fmla="*/ 57 h 68"/>
                      <a:gd name="T24" fmla="*/ 8 w 15"/>
                      <a:gd name="T25" fmla="*/ 63 h 68"/>
                      <a:gd name="T26" fmla="*/ 3 w 15"/>
                      <a:gd name="T27" fmla="*/ 68 h 68"/>
                      <a:gd name="T28" fmla="*/ 2 w 15"/>
                      <a:gd name="T29" fmla="*/ 68 h 68"/>
                      <a:gd name="T30" fmla="*/ 0 w 15"/>
                      <a:gd name="T31" fmla="*/ 67 h 68"/>
                      <a:gd name="T32" fmla="*/ 0 w 15"/>
                      <a:gd name="T33" fmla="*/ 67 h 68"/>
                      <a:gd name="T34" fmla="*/ 0 w 15"/>
                      <a:gd name="T35" fmla="*/ 65 h 68"/>
                      <a:gd name="T36" fmla="*/ 2 w 15"/>
                      <a:gd name="T37" fmla="*/ 65 h 68"/>
                      <a:gd name="T38" fmla="*/ 6 w 15"/>
                      <a:gd name="T39" fmla="*/ 59 h 68"/>
                      <a:gd name="T40" fmla="*/ 10 w 15"/>
                      <a:gd name="T41" fmla="*/ 50 h 68"/>
                      <a:gd name="T42" fmla="*/ 10 w 15"/>
                      <a:gd name="T43" fmla="*/ 42 h 68"/>
                      <a:gd name="T44" fmla="*/ 10 w 15"/>
                      <a:gd name="T45" fmla="*/ 38 h 68"/>
                      <a:gd name="T46" fmla="*/ 8 w 15"/>
                      <a:gd name="T47" fmla="*/ 34 h 68"/>
                      <a:gd name="T48" fmla="*/ 7 w 15"/>
                      <a:gd name="T49" fmla="*/ 29 h 68"/>
                      <a:gd name="T50" fmla="*/ 6 w 15"/>
                      <a:gd name="T51" fmla="*/ 19 h 68"/>
                      <a:gd name="T52" fmla="*/ 6 w 15"/>
                      <a:gd name="T53" fmla="*/ 9 h 68"/>
                      <a:gd name="T54" fmla="*/ 10 w 15"/>
                      <a:gd name="T55" fmla="*/ 0 h 68"/>
                      <a:gd name="T56" fmla="*/ 11 w 15"/>
                      <a:gd name="T5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68">
                        <a:moveTo>
                          <a:pt x="11" y="0"/>
                        </a:moveTo>
                        <a:lnTo>
                          <a:pt x="12" y="0"/>
                        </a:lnTo>
                        <a:lnTo>
                          <a:pt x="14" y="1"/>
                        </a:lnTo>
                        <a:lnTo>
                          <a:pt x="12" y="2"/>
                        </a:lnTo>
                        <a:lnTo>
                          <a:pt x="10" y="14"/>
                        </a:lnTo>
                        <a:lnTo>
                          <a:pt x="11" y="27"/>
                        </a:lnTo>
                        <a:lnTo>
                          <a:pt x="12" y="30"/>
                        </a:lnTo>
                        <a:lnTo>
                          <a:pt x="12" y="33"/>
                        </a:lnTo>
                        <a:lnTo>
                          <a:pt x="14" y="38"/>
                        </a:lnTo>
                        <a:lnTo>
                          <a:pt x="15" y="42"/>
                        </a:lnTo>
                        <a:lnTo>
                          <a:pt x="14" y="49"/>
                        </a:lnTo>
                        <a:lnTo>
                          <a:pt x="12" y="57"/>
                        </a:lnTo>
                        <a:lnTo>
                          <a:pt x="8" y="63"/>
                        </a:lnTo>
                        <a:lnTo>
                          <a:pt x="3" y="68"/>
                        </a:lnTo>
                        <a:lnTo>
                          <a:pt x="2" y="68"/>
                        </a:lnTo>
                        <a:lnTo>
                          <a:pt x="0" y="67"/>
                        </a:lnTo>
                        <a:lnTo>
                          <a:pt x="0" y="67"/>
                        </a:lnTo>
                        <a:lnTo>
                          <a:pt x="0" y="65"/>
                        </a:lnTo>
                        <a:lnTo>
                          <a:pt x="2" y="65"/>
                        </a:lnTo>
                        <a:lnTo>
                          <a:pt x="6" y="59"/>
                        </a:lnTo>
                        <a:lnTo>
                          <a:pt x="10" y="50"/>
                        </a:lnTo>
                        <a:lnTo>
                          <a:pt x="10" y="42"/>
                        </a:lnTo>
                        <a:lnTo>
                          <a:pt x="10" y="38"/>
                        </a:lnTo>
                        <a:lnTo>
                          <a:pt x="8" y="34"/>
                        </a:lnTo>
                        <a:lnTo>
                          <a:pt x="7" y="29"/>
                        </a:lnTo>
                        <a:lnTo>
                          <a:pt x="6" y="19"/>
                        </a:lnTo>
                        <a:lnTo>
                          <a:pt x="6" y="9"/>
                        </a:lnTo>
                        <a:lnTo>
                          <a:pt x="10" y="0"/>
                        </a:lnTo>
                        <a:lnTo>
                          <a:pt x="1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2" name="Freeform 164">
                    <a:extLst>
                      <a:ext uri="{FF2B5EF4-FFF2-40B4-BE49-F238E27FC236}">
                        <a16:creationId xmlns:a16="http://schemas.microsoft.com/office/drawing/2014/main" id="{2FA060B9-DEEB-5782-FC3D-73DFAADECD1E}"/>
                      </a:ext>
                    </a:extLst>
                  </p:cNvPr>
                  <p:cNvSpPr>
                    <a:spLocks/>
                  </p:cNvSpPr>
                  <p:nvPr/>
                </p:nvSpPr>
                <p:spPr bwMode="auto">
                  <a:xfrm>
                    <a:off x="999082" y="1618802"/>
                    <a:ext cx="22939" cy="52858"/>
                  </a:xfrm>
                  <a:custGeom>
                    <a:avLst/>
                    <a:gdLst>
                      <a:gd name="T0" fmla="*/ 43 w 46"/>
                      <a:gd name="T1" fmla="*/ 0 h 106"/>
                      <a:gd name="T2" fmla="*/ 46 w 46"/>
                      <a:gd name="T3" fmla="*/ 0 h 106"/>
                      <a:gd name="T4" fmla="*/ 46 w 46"/>
                      <a:gd name="T5" fmla="*/ 2 h 106"/>
                      <a:gd name="T6" fmla="*/ 46 w 46"/>
                      <a:gd name="T7" fmla="*/ 3 h 106"/>
                      <a:gd name="T8" fmla="*/ 35 w 46"/>
                      <a:gd name="T9" fmla="*/ 16 h 106"/>
                      <a:gd name="T10" fmla="*/ 30 w 46"/>
                      <a:gd name="T11" fmla="*/ 29 h 106"/>
                      <a:gd name="T12" fmla="*/ 27 w 46"/>
                      <a:gd name="T13" fmla="*/ 43 h 106"/>
                      <a:gd name="T14" fmla="*/ 29 w 46"/>
                      <a:gd name="T15" fmla="*/ 59 h 106"/>
                      <a:gd name="T16" fmla="*/ 30 w 46"/>
                      <a:gd name="T17" fmla="*/ 61 h 106"/>
                      <a:gd name="T18" fmla="*/ 31 w 46"/>
                      <a:gd name="T19" fmla="*/ 72 h 106"/>
                      <a:gd name="T20" fmla="*/ 30 w 46"/>
                      <a:gd name="T21" fmla="*/ 80 h 106"/>
                      <a:gd name="T22" fmla="*/ 26 w 46"/>
                      <a:gd name="T23" fmla="*/ 90 h 106"/>
                      <a:gd name="T24" fmla="*/ 15 w 46"/>
                      <a:gd name="T25" fmla="*/ 100 h 106"/>
                      <a:gd name="T26" fmla="*/ 2 w 46"/>
                      <a:gd name="T27" fmla="*/ 106 h 106"/>
                      <a:gd name="T28" fmla="*/ 2 w 46"/>
                      <a:gd name="T29" fmla="*/ 106 h 106"/>
                      <a:gd name="T30" fmla="*/ 1 w 46"/>
                      <a:gd name="T31" fmla="*/ 106 h 106"/>
                      <a:gd name="T32" fmla="*/ 0 w 46"/>
                      <a:gd name="T33" fmla="*/ 105 h 106"/>
                      <a:gd name="T34" fmla="*/ 0 w 46"/>
                      <a:gd name="T35" fmla="*/ 104 h 106"/>
                      <a:gd name="T36" fmla="*/ 1 w 46"/>
                      <a:gd name="T37" fmla="*/ 102 h 106"/>
                      <a:gd name="T38" fmla="*/ 8 w 46"/>
                      <a:gd name="T39" fmla="*/ 100 h 106"/>
                      <a:gd name="T40" fmla="*/ 13 w 46"/>
                      <a:gd name="T41" fmla="*/ 97 h 106"/>
                      <a:gd name="T42" fmla="*/ 18 w 46"/>
                      <a:gd name="T43" fmla="*/ 92 h 106"/>
                      <a:gd name="T44" fmla="*/ 22 w 46"/>
                      <a:gd name="T45" fmla="*/ 88 h 106"/>
                      <a:gd name="T46" fmla="*/ 26 w 46"/>
                      <a:gd name="T47" fmla="*/ 80 h 106"/>
                      <a:gd name="T48" fmla="*/ 26 w 46"/>
                      <a:gd name="T49" fmla="*/ 72 h 106"/>
                      <a:gd name="T50" fmla="*/ 25 w 46"/>
                      <a:gd name="T51" fmla="*/ 63 h 106"/>
                      <a:gd name="T52" fmla="*/ 25 w 46"/>
                      <a:gd name="T53" fmla="*/ 60 h 106"/>
                      <a:gd name="T54" fmla="*/ 23 w 46"/>
                      <a:gd name="T55" fmla="*/ 44 h 106"/>
                      <a:gd name="T56" fmla="*/ 25 w 46"/>
                      <a:gd name="T57" fmla="*/ 32 h 106"/>
                      <a:gd name="T58" fmla="*/ 29 w 46"/>
                      <a:gd name="T59" fmla="*/ 22 h 106"/>
                      <a:gd name="T60" fmla="*/ 35 w 46"/>
                      <a:gd name="T61" fmla="*/ 11 h 106"/>
                      <a:gd name="T62" fmla="*/ 42 w 46"/>
                      <a:gd name="T63" fmla="*/ 0 h 106"/>
                      <a:gd name="T64" fmla="*/ 43 w 46"/>
                      <a:gd name="T6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106">
                        <a:moveTo>
                          <a:pt x="43" y="0"/>
                        </a:moveTo>
                        <a:lnTo>
                          <a:pt x="46" y="0"/>
                        </a:lnTo>
                        <a:lnTo>
                          <a:pt x="46" y="2"/>
                        </a:lnTo>
                        <a:lnTo>
                          <a:pt x="46" y="3"/>
                        </a:lnTo>
                        <a:lnTo>
                          <a:pt x="35" y="16"/>
                        </a:lnTo>
                        <a:lnTo>
                          <a:pt x="30" y="29"/>
                        </a:lnTo>
                        <a:lnTo>
                          <a:pt x="27" y="43"/>
                        </a:lnTo>
                        <a:lnTo>
                          <a:pt x="29" y="59"/>
                        </a:lnTo>
                        <a:lnTo>
                          <a:pt x="30" y="61"/>
                        </a:lnTo>
                        <a:lnTo>
                          <a:pt x="31" y="72"/>
                        </a:lnTo>
                        <a:lnTo>
                          <a:pt x="30" y="80"/>
                        </a:lnTo>
                        <a:lnTo>
                          <a:pt x="26" y="90"/>
                        </a:lnTo>
                        <a:lnTo>
                          <a:pt x="15" y="100"/>
                        </a:lnTo>
                        <a:lnTo>
                          <a:pt x="2" y="106"/>
                        </a:lnTo>
                        <a:lnTo>
                          <a:pt x="2" y="106"/>
                        </a:lnTo>
                        <a:lnTo>
                          <a:pt x="1" y="106"/>
                        </a:lnTo>
                        <a:lnTo>
                          <a:pt x="0" y="105"/>
                        </a:lnTo>
                        <a:lnTo>
                          <a:pt x="0" y="104"/>
                        </a:lnTo>
                        <a:lnTo>
                          <a:pt x="1" y="102"/>
                        </a:lnTo>
                        <a:lnTo>
                          <a:pt x="8" y="100"/>
                        </a:lnTo>
                        <a:lnTo>
                          <a:pt x="13" y="97"/>
                        </a:lnTo>
                        <a:lnTo>
                          <a:pt x="18" y="92"/>
                        </a:lnTo>
                        <a:lnTo>
                          <a:pt x="22" y="88"/>
                        </a:lnTo>
                        <a:lnTo>
                          <a:pt x="26" y="80"/>
                        </a:lnTo>
                        <a:lnTo>
                          <a:pt x="26" y="72"/>
                        </a:lnTo>
                        <a:lnTo>
                          <a:pt x="25" y="63"/>
                        </a:lnTo>
                        <a:lnTo>
                          <a:pt x="25" y="60"/>
                        </a:lnTo>
                        <a:lnTo>
                          <a:pt x="23" y="44"/>
                        </a:lnTo>
                        <a:lnTo>
                          <a:pt x="25" y="32"/>
                        </a:lnTo>
                        <a:lnTo>
                          <a:pt x="29" y="22"/>
                        </a:lnTo>
                        <a:lnTo>
                          <a:pt x="35" y="11"/>
                        </a:lnTo>
                        <a:lnTo>
                          <a:pt x="42" y="0"/>
                        </a:lnTo>
                        <a:lnTo>
                          <a:pt x="43"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3" name="Freeform 165">
                    <a:extLst>
                      <a:ext uri="{FF2B5EF4-FFF2-40B4-BE49-F238E27FC236}">
                        <a16:creationId xmlns:a16="http://schemas.microsoft.com/office/drawing/2014/main" id="{405E5917-3E06-D507-E7F7-04A3F8BD5116}"/>
                      </a:ext>
                    </a:extLst>
                  </p:cNvPr>
                  <p:cNvSpPr>
                    <a:spLocks/>
                  </p:cNvSpPr>
                  <p:nvPr/>
                </p:nvSpPr>
                <p:spPr bwMode="auto">
                  <a:xfrm>
                    <a:off x="1023516" y="1650716"/>
                    <a:ext cx="26429" cy="36403"/>
                  </a:xfrm>
                  <a:custGeom>
                    <a:avLst/>
                    <a:gdLst>
                      <a:gd name="T0" fmla="*/ 51 w 53"/>
                      <a:gd name="T1" fmla="*/ 0 h 73"/>
                      <a:gd name="T2" fmla="*/ 53 w 53"/>
                      <a:gd name="T3" fmla="*/ 1 h 73"/>
                      <a:gd name="T4" fmla="*/ 53 w 53"/>
                      <a:gd name="T5" fmla="*/ 3 h 73"/>
                      <a:gd name="T6" fmla="*/ 51 w 53"/>
                      <a:gd name="T7" fmla="*/ 4 h 73"/>
                      <a:gd name="T8" fmla="*/ 45 w 53"/>
                      <a:gd name="T9" fmla="*/ 11 h 73"/>
                      <a:gd name="T10" fmla="*/ 41 w 53"/>
                      <a:gd name="T11" fmla="*/ 21 h 73"/>
                      <a:gd name="T12" fmla="*/ 38 w 53"/>
                      <a:gd name="T13" fmla="*/ 32 h 73"/>
                      <a:gd name="T14" fmla="*/ 37 w 53"/>
                      <a:gd name="T15" fmla="*/ 37 h 73"/>
                      <a:gd name="T16" fmla="*/ 35 w 53"/>
                      <a:gd name="T17" fmla="*/ 41 h 73"/>
                      <a:gd name="T18" fmla="*/ 33 w 53"/>
                      <a:gd name="T19" fmla="*/ 49 h 73"/>
                      <a:gd name="T20" fmla="*/ 29 w 53"/>
                      <a:gd name="T21" fmla="*/ 54 h 73"/>
                      <a:gd name="T22" fmla="*/ 23 w 53"/>
                      <a:gd name="T23" fmla="*/ 61 h 73"/>
                      <a:gd name="T24" fmla="*/ 18 w 53"/>
                      <a:gd name="T25" fmla="*/ 65 h 73"/>
                      <a:gd name="T26" fmla="*/ 13 w 53"/>
                      <a:gd name="T27" fmla="*/ 67 h 73"/>
                      <a:gd name="T28" fmla="*/ 8 w 53"/>
                      <a:gd name="T29" fmla="*/ 70 h 73"/>
                      <a:gd name="T30" fmla="*/ 2 w 53"/>
                      <a:gd name="T31" fmla="*/ 73 h 73"/>
                      <a:gd name="T32" fmla="*/ 2 w 53"/>
                      <a:gd name="T33" fmla="*/ 73 h 73"/>
                      <a:gd name="T34" fmla="*/ 1 w 53"/>
                      <a:gd name="T35" fmla="*/ 71 h 73"/>
                      <a:gd name="T36" fmla="*/ 0 w 53"/>
                      <a:gd name="T37" fmla="*/ 70 h 73"/>
                      <a:gd name="T38" fmla="*/ 0 w 53"/>
                      <a:gd name="T39" fmla="*/ 69 h 73"/>
                      <a:gd name="T40" fmla="*/ 1 w 53"/>
                      <a:gd name="T41" fmla="*/ 69 h 73"/>
                      <a:gd name="T42" fmla="*/ 6 w 53"/>
                      <a:gd name="T43" fmla="*/ 66 h 73"/>
                      <a:gd name="T44" fmla="*/ 12 w 53"/>
                      <a:gd name="T45" fmla="*/ 63 h 73"/>
                      <a:gd name="T46" fmla="*/ 17 w 53"/>
                      <a:gd name="T47" fmla="*/ 61 h 73"/>
                      <a:gd name="T48" fmla="*/ 21 w 53"/>
                      <a:gd name="T49" fmla="*/ 57 h 73"/>
                      <a:gd name="T50" fmla="*/ 25 w 53"/>
                      <a:gd name="T51" fmla="*/ 52 h 73"/>
                      <a:gd name="T52" fmla="*/ 29 w 53"/>
                      <a:gd name="T53" fmla="*/ 46 h 73"/>
                      <a:gd name="T54" fmla="*/ 31 w 53"/>
                      <a:gd name="T55" fmla="*/ 40 h 73"/>
                      <a:gd name="T56" fmla="*/ 33 w 53"/>
                      <a:gd name="T57" fmla="*/ 36 h 73"/>
                      <a:gd name="T58" fmla="*/ 34 w 53"/>
                      <a:gd name="T59" fmla="*/ 30 h 73"/>
                      <a:gd name="T60" fmla="*/ 37 w 53"/>
                      <a:gd name="T61" fmla="*/ 18 h 73"/>
                      <a:gd name="T62" fmla="*/ 42 w 53"/>
                      <a:gd name="T63" fmla="*/ 8 h 73"/>
                      <a:gd name="T64" fmla="*/ 50 w 53"/>
                      <a:gd name="T65" fmla="*/ 0 h 73"/>
                      <a:gd name="T66" fmla="*/ 51 w 5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73">
                        <a:moveTo>
                          <a:pt x="51" y="0"/>
                        </a:moveTo>
                        <a:lnTo>
                          <a:pt x="53" y="1"/>
                        </a:lnTo>
                        <a:lnTo>
                          <a:pt x="53" y="3"/>
                        </a:lnTo>
                        <a:lnTo>
                          <a:pt x="51" y="4"/>
                        </a:lnTo>
                        <a:lnTo>
                          <a:pt x="45" y="11"/>
                        </a:lnTo>
                        <a:lnTo>
                          <a:pt x="41" y="21"/>
                        </a:lnTo>
                        <a:lnTo>
                          <a:pt x="38" y="32"/>
                        </a:lnTo>
                        <a:lnTo>
                          <a:pt x="37" y="37"/>
                        </a:lnTo>
                        <a:lnTo>
                          <a:pt x="35" y="41"/>
                        </a:lnTo>
                        <a:lnTo>
                          <a:pt x="33" y="49"/>
                        </a:lnTo>
                        <a:lnTo>
                          <a:pt x="29" y="54"/>
                        </a:lnTo>
                        <a:lnTo>
                          <a:pt x="23" y="61"/>
                        </a:lnTo>
                        <a:lnTo>
                          <a:pt x="18" y="65"/>
                        </a:lnTo>
                        <a:lnTo>
                          <a:pt x="13" y="67"/>
                        </a:lnTo>
                        <a:lnTo>
                          <a:pt x="8" y="70"/>
                        </a:lnTo>
                        <a:lnTo>
                          <a:pt x="2" y="73"/>
                        </a:lnTo>
                        <a:lnTo>
                          <a:pt x="2" y="73"/>
                        </a:lnTo>
                        <a:lnTo>
                          <a:pt x="1" y="71"/>
                        </a:lnTo>
                        <a:lnTo>
                          <a:pt x="0" y="70"/>
                        </a:lnTo>
                        <a:lnTo>
                          <a:pt x="0" y="69"/>
                        </a:lnTo>
                        <a:lnTo>
                          <a:pt x="1" y="69"/>
                        </a:lnTo>
                        <a:lnTo>
                          <a:pt x="6" y="66"/>
                        </a:lnTo>
                        <a:lnTo>
                          <a:pt x="12" y="63"/>
                        </a:lnTo>
                        <a:lnTo>
                          <a:pt x="17" y="61"/>
                        </a:lnTo>
                        <a:lnTo>
                          <a:pt x="21" y="57"/>
                        </a:lnTo>
                        <a:lnTo>
                          <a:pt x="25" y="52"/>
                        </a:lnTo>
                        <a:lnTo>
                          <a:pt x="29" y="46"/>
                        </a:lnTo>
                        <a:lnTo>
                          <a:pt x="31" y="40"/>
                        </a:lnTo>
                        <a:lnTo>
                          <a:pt x="33" y="36"/>
                        </a:lnTo>
                        <a:lnTo>
                          <a:pt x="34" y="30"/>
                        </a:lnTo>
                        <a:lnTo>
                          <a:pt x="37" y="18"/>
                        </a:lnTo>
                        <a:lnTo>
                          <a:pt x="42" y="8"/>
                        </a:lnTo>
                        <a:lnTo>
                          <a:pt x="50" y="0"/>
                        </a:lnTo>
                        <a:lnTo>
                          <a:pt x="51"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4" name="Freeform 166">
                    <a:extLst>
                      <a:ext uri="{FF2B5EF4-FFF2-40B4-BE49-F238E27FC236}">
                        <a16:creationId xmlns:a16="http://schemas.microsoft.com/office/drawing/2014/main" id="{3356AF52-557A-00F5-FE9D-3AFF155ADC50}"/>
                      </a:ext>
                    </a:extLst>
                  </p:cNvPr>
                  <p:cNvSpPr>
                    <a:spLocks/>
                  </p:cNvSpPr>
                  <p:nvPr/>
                </p:nvSpPr>
                <p:spPr bwMode="auto">
                  <a:xfrm>
                    <a:off x="1013543" y="1489648"/>
                    <a:ext cx="12965" cy="49866"/>
                  </a:xfrm>
                  <a:custGeom>
                    <a:avLst/>
                    <a:gdLst>
                      <a:gd name="T0" fmla="*/ 10 w 26"/>
                      <a:gd name="T1" fmla="*/ 0 h 100"/>
                      <a:gd name="T2" fmla="*/ 13 w 26"/>
                      <a:gd name="T3" fmla="*/ 1 h 100"/>
                      <a:gd name="T4" fmla="*/ 13 w 26"/>
                      <a:gd name="T5" fmla="*/ 2 h 100"/>
                      <a:gd name="T6" fmla="*/ 12 w 26"/>
                      <a:gd name="T7" fmla="*/ 4 h 100"/>
                      <a:gd name="T8" fmla="*/ 5 w 26"/>
                      <a:gd name="T9" fmla="*/ 13 h 100"/>
                      <a:gd name="T10" fmla="*/ 5 w 26"/>
                      <a:gd name="T11" fmla="*/ 21 h 100"/>
                      <a:gd name="T12" fmla="*/ 6 w 26"/>
                      <a:gd name="T13" fmla="*/ 30 h 100"/>
                      <a:gd name="T14" fmla="*/ 10 w 26"/>
                      <a:gd name="T15" fmla="*/ 38 h 100"/>
                      <a:gd name="T16" fmla="*/ 14 w 26"/>
                      <a:gd name="T17" fmla="*/ 45 h 100"/>
                      <a:gd name="T18" fmla="*/ 17 w 26"/>
                      <a:gd name="T19" fmla="*/ 50 h 100"/>
                      <a:gd name="T20" fmla="*/ 21 w 26"/>
                      <a:gd name="T21" fmla="*/ 54 h 100"/>
                      <a:gd name="T22" fmla="*/ 24 w 26"/>
                      <a:gd name="T23" fmla="*/ 61 h 100"/>
                      <a:gd name="T24" fmla="*/ 26 w 26"/>
                      <a:gd name="T25" fmla="*/ 73 h 100"/>
                      <a:gd name="T26" fmla="*/ 26 w 26"/>
                      <a:gd name="T27" fmla="*/ 86 h 100"/>
                      <a:gd name="T28" fmla="*/ 21 w 26"/>
                      <a:gd name="T29" fmla="*/ 99 h 100"/>
                      <a:gd name="T30" fmla="*/ 21 w 26"/>
                      <a:gd name="T31" fmla="*/ 99 h 100"/>
                      <a:gd name="T32" fmla="*/ 20 w 26"/>
                      <a:gd name="T33" fmla="*/ 100 h 100"/>
                      <a:gd name="T34" fmla="*/ 18 w 26"/>
                      <a:gd name="T35" fmla="*/ 99 h 100"/>
                      <a:gd name="T36" fmla="*/ 17 w 26"/>
                      <a:gd name="T37" fmla="*/ 98 h 100"/>
                      <a:gd name="T38" fmla="*/ 18 w 26"/>
                      <a:gd name="T39" fmla="*/ 96 h 100"/>
                      <a:gd name="T40" fmla="*/ 22 w 26"/>
                      <a:gd name="T41" fmla="*/ 85 h 100"/>
                      <a:gd name="T42" fmla="*/ 22 w 26"/>
                      <a:gd name="T43" fmla="*/ 73 h 100"/>
                      <a:gd name="T44" fmla="*/ 20 w 26"/>
                      <a:gd name="T45" fmla="*/ 62 h 100"/>
                      <a:gd name="T46" fmla="*/ 17 w 26"/>
                      <a:gd name="T47" fmla="*/ 57 h 100"/>
                      <a:gd name="T48" fmla="*/ 14 w 26"/>
                      <a:gd name="T49" fmla="*/ 53 h 100"/>
                      <a:gd name="T50" fmla="*/ 10 w 26"/>
                      <a:gd name="T51" fmla="*/ 47 h 100"/>
                      <a:gd name="T52" fmla="*/ 6 w 26"/>
                      <a:gd name="T53" fmla="*/ 40 h 100"/>
                      <a:gd name="T54" fmla="*/ 2 w 26"/>
                      <a:gd name="T55" fmla="*/ 32 h 100"/>
                      <a:gd name="T56" fmla="*/ 0 w 26"/>
                      <a:gd name="T57" fmla="*/ 20 h 100"/>
                      <a:gd name="T58" fmla="*/ 2 w 26"/>
                      <a:gd name="T59" fmla="*/ 9 h 100"/>
                      <a:gd name="T60" fmla="*/ 9 w 26"/>
                      <a:gd name="T61" fmla="*/ 0 h 100"/>
                      <a:gd name="T62" fmla="*/ 10 w 26"/>
                      <a:gd name="T6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100">
                        <a:moveTo>
                          <a:pt x="10" y="0"/>
                        </a:moveTo>
                        <a:lnTo>
                          <a:pt x="13" y="1"/>
                        </a:lnTo>
                        <a:lnTo>
                          <a:pt x="13" y="2"/>
                        </a:lnTo>
                        <a:lnTo>
                          <a:pt x="12" y="4"/>
                        </a:lnTo>
                        <a:lnTo>
                          <a:pt x="5" y="13"/>
                        </a:lnTo>
                        <a:lnTo>
                          <a:pt x="5" y="21"/>
                        </a:lnTo>
                        <a:lnTo>
                          <a:pt x="6" y="30"/>
                        </a:lnTo>
                        <a:lnTo>
                          <a:pt x="10" y="38"/>
                        </a:lnTo>
                        <a:lnTo>
                          <a:pt x="14" y="45"/>
                        </a:lnTo>
                        <a:lnTo>
                          <a:pt x="17" y="50"/>
                        </a:lnTo>
                        <a:lnTo>
                          <a:pt x="21" y="54"/>
                        </a:lnTo>
                        <a:lnTo>
                          <a:pt x="24" y="61"/>
                        </a:lnTo>
                        <a:lnTo>
                          <a:pt x="26" y="73"/>
                        </a:lnTo>
                        <a:lnTo>
                          <a:pt x="26" y="86"/>
                        </a:lnTo>
                        <a:lnTo>
                          <a:pt x="21" y="99"/>
                        </a:lnTo>
                        <a:lnTo>
                          <a:pt x="21" y="99"/>
                        </a:lnTo>
                        <a:lnTo>
                          <a:pt x="20" y="100"/>
                        </a:lnTo>
                        <a:lnTo>
                          <a:pt x="18" y="99"/>
                        </a:lnTo>
                        <a:lnTo>
                          <a:pt x="17" y="98"/>
                        </a:lnTo>
                        <a:lnTo>
                          <a:pt x="18" y="96"/>
                        </a:lnTo>
                        <a:lnTo>
                          <a:pt x="22" y="85"/>
                        </a:lnTo>
                        <a:lnTo>
                          <a:pt x="22" y="73"/>
                        </a:lnTo>
                        <a:lnTo>
                          <a:pt x="20" y="62"/>
                        </a:lnTo>
                        <a:lnTo>
                          <a:pt x="17" y="57"/>
                        </a:lnTo>
                        <a:lnTo>
                          <a:pt x="14" y="53"/>
                        </a:lnTo>
                        <a:lnTo>
                          <a:pt x="10" y="47"/>
                        </a:lnTo>
                        <a:lnTo>
                          <a:pt x="6" y="40"/>
                        </a:lnTo>
                        <a:lnTo>
                          <a:pt x="2" y="32"/>
                        </a:lnTo>
                        <a:lnTo>
                          <a:pt x="0" y="20"/>
                        </a:lnTo>
                        <a:lnTo>
                          <a:pt x="2" y="9"/>
                        </a:lnTo>
                        <a:lnTo>
                          <a:pt x="9" y="0"/>
                        </a:lnTo>
                        <a:lnTo>
                          <a:pt x="10" y="0"/>
                        </a:lnTo>
                        <a:close/>
                      </a:path>
                    </a:pathLst>
                  </a:custGeom>
                  <a:grpFill/>
                  <a:ln w="9525">
                    <a:solidFill>
                      <a:schemeClr val="tx1">
                        <a:lumMod val="65000"/>
                        <a:lumOff val="35000"/>
                      </a:schemeClr>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DA0E73A3-1628-5828-1BAA-18CDE4C10ABD}"/>
                    </a:ext>
                  </a:extLst>
                </p:cNvPr>
                <p:cNvGrpSpPr/>
                <p:nvPr/>
              </p:nvGrpSpPr>
              <p:grpSpPr>
                <a:xfrm>
                  <a:off x="6836303" y="4749196"/>
                  <a:ext cx="374456" cy="467272"/>
                  <a:chOff x="2158043" y="1585837"/>
                  <a:chExt cx="2674855" cy="3337860"/>
                </a:xfrm>
                <a:solidFill>
                  <a:schemeClr val="tx1">
                    <a:lumMod val="65000"/>
                    <a:lumOff val="35000"/>
                  </a:schemeClr>
                </a:solidFill>
              </p:grpSpPr>
              <p:sp>
                <p:nvSpPr>
                  <p:cNvPr id="79" name="Freeform 39">
                    <a:extLst>
                      <a:ext uri="{FF2B5EF4-FFF2-40B4-BE49-F238E27FC236}">
                        <a16:creationId xmlns:a16="http://schemas.microsoft.com/office/drawing/2014/main" id="{C089489A-25C1-0570-52AA-D8A495785005}"/>
                      </a:ext>
                    </a:extLst>
                  </p:cNvPr>
                  <p:cNvSpPr/>
                  <p:nvPr/>
                </p:nvSpPr>
                <p:spPr>
                  <a:xfrm>
                    <a:off x="2158043" y="1585837"/>
                    <a:ext cx="2674855" cy="3337860"/>
                  </a:xfrm>
                  <a:custGeom>
                    <a:avLst/>
                    <a:gdLst>
                      <a:gd name="connsiteX0" fmla="*/ 1603113 w 2674856"/>
                      <a:gd name="connsiteY0" fmla="*/ 1921917 h 3337856"/>
                      <a:gd name="connsiteX1" fmla="*/ 1168010 w 2674856"/>
                      <a:gd name="connsiteY1" fmla="*/ 1951779 h 3337856"/>
                      <a:gd name="connsiteX2" fmla="*/ 1179968 w 2674856"/>
                      <a:gd name="connsiteY2" fmla="*/ 1967993 h 3337856"/>
                      <a:gd name="connsiteX3" fmla="*/ 1387262 w 2674856"/>
                      <a:gd name="connsiteY3" fmla="*/ 2047702 h 3337856"/>
                      <a:gd name="connsiteX4" fmla="*/ 1573753 w 2674856"/>
                      <a:gd name="connsiteY4" fmla="*/ 1967492 h 3337856"/>
                      <a:gd name="connsiteX5" fmla="*/ 1629131 w 2674856"/>
                      <a:gd name="connsiteY5" fmla="*/ 1838310 h 3337856"/>
                      <a:gd name="connsiteX6" fmla="*/ 1116101 w 2674856"/>
                      <a:gd name="connsiteY6" fmla="*/ 1873519 h 3337856"/>
                      <a:gd name="connsiteX7" fmla="*/ 1122849 w 2674856"/>
                      <a:gd name="connsiteY7" fmla="*/ 1890541 h 3337856"/>
                      <a:gd name="connsiteX8" fmla="*/ 1148947 w 2674856"/>
                      <a:gd name="connsiteY8" fmla="*/ 1925929 h 3337856"/>
                      <a:gd name="connsiteX9" fmla="*/ 1619024 w 2674856"/>
                      <a:gd name="connsiteY9" fmla="*/ 1893667 h 3337856"/>
                      <a:gd name="connsiteX10" fmla="*/ 1631905 w 2674856"/>
                      <a:gd name="connsiteY10" fmla="*/ 1747763 h 3337856"/>
                      <a:gd name="connsiteX11" fmla="*/ 1102868 w 2674856"/>
                      <a:gd name="connsiteY11" fmla="*/ 1784072 h 3337856"/>
                      <a:gd name="connsiteX12" fmla="*/ 1102514 w 2674856"/>
                      <a:gd name="connsiteY12" fmla="*/ 1819104 h 3337856"/>
                      <a:gd name="connsiteX13" fmla="*/ 1106924 w 2674856"/>
                      <a:gd name="connsiteY13" fmla="*/ 1846991 h 3337856"/>
                      <a:gd name="connsiteX14" fmla="*/ 1631905 w 2674856"/>
                      <a:gd name="connsiteY14" fmla="*/ 1810961 h 3337856"/>
                      <a:gd name="connsiteX15" fmla="*/ 1369351 w 2674856"/>
                      <a:gd name="connsiteY15" fmla="*/ 390334 h 3337856"/>
                      <a:gd name="connsiteX16" fmla="*/ 711811 w 2674856"/>
                      <a:gd name="connsiteY16" fmla="*/ 1047874 h 3337856"/>
                      <a:gd name="connsiteX17" fmla="*/ 1001714 w 2674856"/>
                      <a:gd name="connsiteY17" fmla="*/ 1593117 h 3337856"/>
                      <a:gd name="connsiteX18" fmla="*/ 1104235 w 2674856"/>
                      <a:gd name="connsiteY18" fmla="*/ 1648763 h 3337856"/>
                      <a:gd name="connsiteX19" fmla="*/ 1103143 w 2674856"/>
                      <a:gd name="connsiteY19" fmla="*/ 1756895 h 3337856"/>
                      <a:gd name="connsiteX20" fmla="*/ 1631905 w 2674856"/>
                      <a:gd name="connsiteY20" fmla="*/ 1720606 h 3337856"/>
                      <a:gd name="connsiteX21" fmla="*/ 1631905 w 2674856"/>
                      <a:gd name="connsiteY21" fmla="*/ 1650154 h 3337856"/>
                      <a:gd name="connsiteX22" fmla="*/ 1736988 w 2674856"/>
                      <a:gd name="connsiteY22" fmla="*/ 1593117 h 3337856"/>
                      <a:gd name="connsiteX23" fmla="*/ 2026891 w 2674856"/>
                      <a:gd name="connsiteY23" fmla="*/ 1047874 h 3337856"/>
                      <a:gd name="connsiteX24" fmla="*/ 1369351 w 2674856"/>
                      <a:gd name="connsiteY24" fmla="*/ 390334 h 3337856"/>
                      <a:gd name="connsiteX25" fmla="*/ 1415009 w 2674856"/>
                      <a:gd name="connsiteY25" fmla="*/ 205 h 3337856"/>
                      <a:gd name="connsiteX26" fmla="*/ 2581238 w 2674856"/>
                      <a:gd name="connsiteY26" fmla="*/ 672841 h 3337856"/>
                      <a:gd name="connsiteX27" fmla="*/ 2136524 w 2674856"/>
                      <a:gd name="connsiteY27" fmla="*/ 2246010 h 3337856"/>
                      <a:gd name="connsiteX28" fmla="*/ 2201733 w 2674856"/>
                      <a:gd name="connsiteY28" fmla="*/ 3179972 h 3337856"/>
                      <a:gd name="connsiteX29" fmla="*/ 1165655 w 2674856"/>
                      <a:gd name="connsiteY29" fmla="*/ 3317330 h 3337856"/>
                      <a:gd name="connsiteX30" fmla="*/ 1000825 w 2674856"/>
                      <a:gd name="connsiteY30" fmla="*/ 3240803 h 3337856"/>
                      <a:gd name="connsiteX31" fmla="*/ 936463 w 2674856"/>
                      <a:gd name="connsiteY31" fmla="*/ 2846385 h 3337856"/>
                      <a:gd name="connsiteX32" fmla="*/ 744314 w 2674856"/>
                      <a:gd name="connsiteY32" fmla="*/ 2692901 h 3337856"/>
                      <a:gd name="connsiteX33" fmla="*/ 376185 w 2674856"/>
                      <a:gd name="connsiteY33" fmla="*/ 2670263 h 3337856"/>
                      <a:gd name="connsiteX34" fmla="*/ 271250 w 2674856"/>
                      <a:gd name="connsiteY34" fmla="*/ 2456302 h 3337856"/>
                      <a:gd name="connsiteX35" fmla="*/ 246404 w 2674856"/>
                      <a:gd name="connsiteY35" fmla="*/ 2295763 h 3337856"/>
                      <a:gd name="connsiteX36" fmla="*/ 250789 w 2674856"/>
                      <a:gd name="connsiteY36" fmla="*/ 2066086 h 3337856"/>
                      <a:gd name="connsiteX37" fmla="*/ 166023 w 2674856"/>
                      <a:gd name="connsiteY37" fmla="*/ 1911168 h 3337856"/>
                      <a:gd name="connsiteX38" fmla="*/ 204021 w 2674856"/>
                      <a:gd name="connsiteY38" fmla="*/ 1740176 h 3337856"/>
                      <a:gd name="connsiteX39" fmla="*/ 15490 w 2674856"/>
                      <a:gd name="connsiteY39" fmla="*/ 1602796 h 3337856"/>
                      <a:gd name="connsiteX40" fmla="*/ 278556 w 2674856"/>
                      <a:gd name="connsiteY40" fmla="*/ 1212579 h 3337856"/>
                      <a:gd name="connsiteX41" fmla="*/ 259708 w 2674856"/>
                      <a:gd name="connsiteY41" fmla="*/ 967910 h 3337856"/>
                      <a:gd name="connsiteX42" fmla="*/ 1415009 w 2674856"/>
                      <a:gd name="connsiteY42" fmla="*/ 205 h 333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74856" h="3337856">
                        <a:moveTo>
                          <a:pt x="1603113" y="1921917"/>
                        </a:moveTo>
                        <a:lnTo>
                          <a:pt x="1168010" y="1951779"/>
                        </a:lnTo>
                        <a:lnTo>
                          <a:pt x="1179968" y="1967993"/>
                        </a:lnTo>
                        <a:cubicBezTo>
                          <a:pt x="1229348" y="2016453"/>
                          <a:pt x="1300368" y="2053383"/>
                          <a:pt x="1387262" y="2047702"/>
                        </a:cubicBezTo>
                        <a:cubicBezTo>
                          <a:pt x="1472152" y="2040015"/>
                          <a:pt x="1533647" y="2009101"/>
                          <a:pt x="1573753" y="1967492"/>
                        </a:cubicBezTo>
                        <a:close/>
                        <a:moveTo>
                          <a:pt x="1629131" y="1838310"/>
                        </a:moveTo>
                        <a:lnTo>
                          <a:pt x="1116101" y="1873519"/>
                        </a:lnTo>
                        <a:lnTo>
                          <a:pt x="1122849" y="1890541"/>
                        </a:lnTo>
                        <a:lnTo>
                          <a:pt x="1148947" y="1925929"/>
                        </a:lnTo>
                        <a:lnTo>
                          <a:pt x="1619024" y="1893667"/>
                        </a:lnTo>
                        <a:close/>
                        <a:moveTo>
                          <a:pt x="1631905" y="1747763"/>
                        </a:moveTo>
                        <a:lnTo>
                          <a:pt x="1102868" y="1784072"/>
                        </a:lnTo>
                        <a:lnTo>
                          <a:pt x="1102514" y="1819104"/>
                        </a:lnTo>
                        <a:lnTo>
                          <a:pt x="1106924" y="1846991"/>
                        </a:lnTo>
                        <a:lnTo>
                          <a:pt x="1631905" y="1810961"/>
                        </a:lnTo>
                        <a:close/>
                        <a:moveTo>
                          <a:pt x="1369351" y="390334"/>
                        </a:moveTo>
                        <a:cubicBezTo>
                          <a:pt x="1006202" y="390334"/>
                          <a:pt x="711811" y="684725"/>
                          <a:pt x="711811" y="1047874"/>
                        </a:cubicBezTo>
                        <a:cubicBezTo>
                          <a:pt x="711811" y="1274842"/>
                          <a:pt x="826808" y="1474952"/>
                          <a:pt x="1001714" y="1593117"/>
                        </a:cubicBezTo>
                        <a:lnTo>
                          <a:pt x="1104235" y="1648763"/>
                        </a:lnTo>
                        <a:lnTo>
                          <a:pt x="1103143" y="1756895"/>
                        </a:lnTo>
                        <a:lnTo>
                          <a:pt x="1631905" y="1720606"/>
                        </a:lnTo>
                        <a:lnTo>
                          <a:pt x="1631905" y="1650154"/>
                        </a:lnTo>
                        <a:lnTo>
                          <a:pt x="1736988" y="1593117"/>
                        </a:lnTo>
                        <a:cubicBezTo>
                          <a:pt x="1911895" y="1474952"/>
                          <a:pt x="2026891" y="1274842"/>
                          <a:pt x="2026891" y="1047874"/>
                        </a:cubicBezTo>
                        <a:cubicBezTo>
                          <a:pt x="2026891" y="684725"/>
                          <a:pt x="1732500" y="390334"/>
                          <a:pt x="1369351" y="390334"/>
                        </a:cubicBezTo>
                        <a:close/>
                        <a:moveTo>
                          <a:pt x="1415009" y="205"/>
                        </a:moveTo>
                        <a:cubicBezTo>
                          <a:pt x="1894930" y="-7448"/>
                          <a:pt x="2384950" y="198090"/>
                          <a:pt x="2581238" y="672841"/>
                        </a:cubicBezTo>
                        <a:cubicBezTo>
                          <a:pt x="2795032" y="1283291"/>
                          <a:pt x="2640937" y="1830357"/>
                          <a:pt x="2136524" y="2246010"/>
                        </a:cubicBezTo>
                        <a:cubicBezTo>
                          <a:pt x="1951939" y="2470581"/>
                          <a:pt x="2196424" y="3054400"/>
                          <a:pt x="2201733" y="3179972"/>
                        </a:cubicBezTo>
                        <a:cubicBezTo>
                          <a:pt x="1977783" y="3312738"/>
                          <a:pt x="1406033" y="3372601"/>
                          <a:pt x="1165655" y="3317330"/>
                        </a:cubicBezTo>
                        <a:cubicBezTo>
                          <a:pt x="1064598" y="3297380"/>
                          <a:pt x="1015803" y="3284300"/>
                          <a:pt x="1000825" y="3240803"/>
                        </a:cubicBezTo>
                        <a:cubicBezTo>
                          <a:pt x="989520" y="3147582"/>
                          <a:pt x="963189" y="3006708"/>
                          <a:pt x="936463" y="2846385"/>
                        </a:cubicBezTo>
                        <a:cubicBezTo>
                          <a:pt x="924202" y="2755381"/>
                          <a:pt x="848900" y="2690727"/>
                          <a:pt x="744314" y="2692901"/>
                        </a:cubicBezTo>
                        <a:cubicBezTo>
                          <a:pt x="613230" y="2695868"/>
                          <a:pt x="473015" y="2687030"/>
                          <a:pt x="376185" y="2670263"/>
                        </a:cubicBezTo>
                        <a:cubicBezTo>
                          <a:pt x="187470" y="2626718"/>
                          <a:pt x="239585" y="2498161"/>
                          <a:pt x="271250" y="2456302"/>
                        </a:cubicBezTo>
                        <a:cubicBezTo>
                          <a:pt x="314855" y="2377199"/>
                          <a:pt x="283034" y="2316903"/>
                          <a:pt x="246404" y="2295763"/>
                        </a:cubicBezTo>
                        <a:cubicBezTo>
                          <a:pt x="108307" y="2227514"/>
                          <a:pt x="180387" y="2149311"/>
                          <a:pt x="250789" y="2066086"/>
                        </a:cubicBezTo>
                        <a:cubicBezTo>
                          <a:pt x="203291" y="2047538"/>
                          <a:pt x="120231" y="2007870"/>
                          <a:pt x="166023" y="1911168"/>
                        </a:cubicBezTo>
                        <a:cubicBezTo>
                          <a:pt x="195593" y="1827617"/>
                          <a:pt x="241579" y="1739202"/>
                          <a:pt x="204021" y="1740176"/>
                        </a:cubicBezTo>
                        <a:cubicBezTo>
                          <a:pt x="10375" y="1760598"/>
                          <a:pt x="-26407" y="1677332"/>
                          <a:pt x="15490" y="1602796"/>
                        </a:cubicBezTo>
                        <a:cubicBezTo>
                          <a:pt x="118524" y="1444188"/>
                          <a:pt x="247109" y="1292087"/>
                          <a:pt x="278556" y="1212579"/>
                        </a:cubicBezTo>
                        <a:cubicBezTo>
                          <a:pt x="290786" y="1100996"/>
                          <a:pt x="277063" y="1036255"/>
                          <a:pt x="259708" y="967910"/>
                        </a:cubicBezTo>
                        <a:cubicBezTo>
                          <a:pt x="197617" y="372304"/>
                          <a:pt x="797966" y="10046"/>
                          <a:pt x="1415009" y="205"/>
                        </a:cubicBezTo>
                        <a:close/>
                      </a:path>
                    </a:pathLst>
                  </a:cu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FD09F063-9CD8-A55E-1871-3BC759029D5B}"/>
                      </a:ext>
                    </a:extLst>
                  </p:cNvPr>
                  <p:cNvGrpSpPr/>
                  <p:nvPr/>
                </p:nvGrpSpPr>
                <p:grpSpPr>
                  <a:xfrm>
                    <a:off x="3261826" y="2484087"/>
                    <a:ext cx="537897" cy="414148"/>
                    <a:chOff x="3261819" y="2484088"/>
                    <a:chExt cx="537897" cy="414148"/>
                  </a:xfrm>
                  <a:grpFill/>
                </p:grpSpPr>
                <p:sp>
                  <p:nvSpPr>
                    <p:cNvPr id="81" name="Rounded Rectangle 41">
                      <a:extLst>
                        <a:ext uri="{FF2B5EF4-FFF2-40B4-BE49-F238E27FC236}">
                          <a16:creationId xmlns:a16="http://schemas.microsoft.com/office/drawing/2014/main" id="{9E79E17D-A297-1327-BF20-1403189EDDA0}"/>
                        </a:ext>
                      </a:extLst>
                    </p:cNvPr>
                    <p:cNvSpPr/>
                    <p:nvPr/>
                  </p:nvSpPr>
                  <p:spPr>
                    <a:xfrm rot="1680725">
                      <a:off x="3567909" y="2484088"/>
                      <a:ext cx="69886" cy="209236"/>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ounded Rectangle 42">
                      <a:extLst>
                        <a:ext uri="{FF2B5EF4-FFF2-40B4-BE49-F238E27FC236}">
                          <a16:creationId xmlns:a16="http://schemas.microsoft.com/office/drawing/2014/main" id="{D02AAC8F-44AC-ADDF-1BCB-CFE085A46D47}"/>
                        </a:ext>
                      </a:extLst>
                    </p:cNvPr>
                    <p:cNvSpPr/>
                    <p:nvPr/>
                  </p:nvSpPr>
                  <p:spPr>
                    <a:xfrm>
                      <a:off x="3728544" y="2493169"/>
                      <a:ext cx="71172" cy="405067"/>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43">
                      <a:extLst>
                        <a:ext uri="{FF2B5EF4-FFF2-40B4-BE49-F238E27FC236}">
                          <a16:creationId xmlns:a16="http://schemas.microsoft.com/office/drawing/2014/main" id="{B91C9371-E642-1F5E-ADD5-11BA1F1C9E78}"/>
                        </a:ext>
                      </a:extLst>
                    </p:cNvPr>
                    <p:cNvSpPr/>
                    <p:nvPr/>
                  </p:nvSpPr>
                  <p:spPr>
                    <a:xfrm rot="1680725">
                      <a:off x="3448053" y="2484088"/>
                      <a:ext cx="69886" cy="209236"/>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ounded Rectangle 44">
                      <a:extLst>
                        <a:ext uri="{FF2B5EF4-FFF2-40B4-BE49-F238E27FC236}">
                          <a16:creationId xmlns:a16="http://schemas.microsoft.com/office/drawing/2014/main" id="{E779360C-2B45-3D25-7A52-C7830AD5F717}"/>
                        </a:ext>
                      </a:extLst>
                    </p:cNvPr>
                    <p:cNvSpPr/>
                    <p:nvPr/>
                  </p:nvSpPr>
                  <p:spPr>
                    <a:xfrm rot="1680725">
                      <a:off x="3328197" y="2484088"/>
                      <a:ext cx="69886" cy="209236"/>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ounded Rectangle 45">
                      <a:extLst>
                        <a:ext uri="{FF2B5EF4-FFF2-40B4-BE49-F238E27FC236}">
                          <a16:creationId xmlns:a16="http://schemas.microsoft.com/office/drawing/2014/main" id="{8C396226-ACD2-D21F-B997-2D25AAD16846}"/>
                        </a:ext>
                      </a:extLst>
                    </p:cNvPr>
                    <p:cNvSpPr/>
                    <p:nvPr/>
                  </p:nvSpPr>
                  <p:spPr>
                    <a:xfrm rot="1680725">
                      <a:off x="3687764" y="2484088"/>
                      <a:ext cx="69886" cy="209236"/>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ounded Rectangle 46">
                      <a:extLst>
                        <a:ext uri="{FF2B5EF4-FFF2-40B4-BE49-F238E27FC236}">
                          <a16:creationId xmlns:a16="http://schemas.microsoft.com/office/drawing/2014/main" id="{24DA3057-C4C9-9FDD-E159-60369AB10B38}"/>
                        </a:ext>
                      </a:extLst>
                    </p:cNvPr>
                    <p:cNvSpPr/>
                    <p:nvPr/>
                  </p:nvSpPr>
                  <p:spPr>
                    <a:xfrm>
                      <a:off x="3261819" y="2493169"/>
                      <a:ext cx="71172" cy="405067"/>
                    </a:xfrm>
                    <a:prstGeom prst="roundRect">
                      <a:avLst>
                        <a:gd name="adj" fmla="val 50000"/>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a:extLst>
                    <a:ext uri="{FF2B5EF4-FFF2-40B4-BE49-F238E27FC236}">
                      <a16:creationId xmlns:a16="http://schemas.microsoft.com/office/drawing/2014/main" id="{38C500E5-F92B-72E6-16B9-7D35985CF0B7}"/>
                    </a:ext>
                  </a:extLst>
                </p:cNvPr>
                <p:cNvGrpSpPr/>
                <p:nvPr/>
              </p:nvGrpSpPr>
              <p:grpSpPr>
                <a:xfrm>
                  <a:off x="5003028" y="4764838"/>
                  <a:ext cx="485458" cy="435987"/>
                  <a:chOff x="3162816" y="1416394"/>
                  <a:chExt cx="3112357" cy="2795201"/>
                </a:xfrm>
                <a:solidFill>
                  <a:schemeClr val="tx1">
                    <a:lumMod val="65000"/>
                    <a:lumOff val="35000"/>
                  </a:schemeClr>
                </a:solidFill>
              </p:grpSpPr>
              <p:sp>
                <p:nvSpPr>
                  <p:cNvPr id="76" name="Freeform 36">
                    <a:extLst>
                      <a:ext uri="{FF2B5EF4-FFF2-40B4-BE49-F238E27FC236}">
                        <a16:creationId xmlns:a16="http://schemas.microsoft.com/office/drawing/2014/main" id="{A23881D2-B38F-0540-441F-CF5BA23C8626}"/>
                      </a:ext>
                    </a:extLst>
                  </p:cNvPr>
                  <p:cNvSpPr/>
                  <p:nvPr/>
                </p:nvSpPr>
                <p:spPr>
                  <a:xfrm>
                    <a:off x="3162816" y="1416394"/>
                    <a:ext cx="2440973" cy="2179422"/>
                  </a:xfrm>
                  <a:custGeom>
                    <a:avLst/>
                    <a:gdLst>
                      <a:gd name="connsiteX0" fmla="*/ 2327703 w 2440973"/>
                      <a:gd name="connsiteY0" fmla="*/ 1061612 h 2179422"/>
                      <a:gd name="connsiteX1" fmla="*/ 2440973 w 2440973"/>
                      <a:gd name="connsiteY1" fmla="*/ 1061612 h 2179422"/>
                      <a:gd name="connsiteX2" fmla="*/ 2440973 w 2440973"/>
                      <a:gd name="connsiteY2" fmla="*/ 2140999 h 2179422"/>
                      <a:gd name="connsiteX3" fmla="*/ 2402550 w 2440973"/>
                      <a:gd name="connsiteY3" fmla="*/ 2179422 h 2179422"/>
                      <a:gd name="connsiteX4" fmla="*/ 698711 w 2440973"/>
                      <a:gd name="connsiteY4" fmla="*/ 2179422 h 2179422"/>
                      <a:gd name="connsiteX5" fmla="*/ 698711 w 2440973"/>
                      <a:gd name="connsiteY5" fmla="*/ 2037320 h 2179422"/>
                      <a:gd name="connsiteX6" fmla="*/ 2300463 w 2440973"/>
                      <a:gd name="connsiteY6" fmla="*/ 2037320 h 2179422"/>
                      <a:gd name="connsiteX7" fmla="*/ 2327703 w 2440973"/>
                      <a:gd name="connsiteY7" fmla="*/ 2010080 h 2179422"/>
                      <a:gd name="connsiteX8" fmla="*/ 2327703 w 2440973"/>
                      <a:gd name="connsiteY8" fmla="*/ 600547 h 2179422"/>
                      <a:gd name="connsiteX9" fmla="*/ 2440973 w 2440973"/>
                      <a:gd name="connsiteY9" fmla="*/ 600547 h 2179422"/>
                      <a:gd name="connsiteX10" fmla="*/ 2440973 w 2440973"/>
                      <a:gd name="connsiteY10" fmla="*/ 960077 h 2179422"/>
                      <a:gd name="connsiteX11" fmla="*/ 2327703 w 2440973"/>
                      <a:gd name="connsiteY11" fmla="*/ 960077 h 2179422"/>
                      <a:gd name="connsiteX12" fmla="*/ 1967298 w 2440973"/>
                      <a:gd name="connsiteY12" fmla="*/ 64357 h 2179422"/>
                      <a:gd name="connsiteX13" fmla="*/ 1967298 w 2440973"/>
                      <a:gd name="connsiteY13" fmla="*/ 397990 h 2179422"/>
                      <a:gd name="connsiteX14" fmla="*/ 2319465 w 2440973"/>
                      <a:gd name="connsiteY14" fmla="*/ 397990 h 2179422"/>
                      <a:gd name="connsiteX15" fmla="*/ 2319465 w 2440973"/>
                      <a:gd name="connsiteY15" fmla="*/ 64357 h 2179422"/>
                      <a:gd name="connsiteX16" fmla="*/ 1530693 w 2440973"/>
                      <a:gd name="connsiteY16" fmla="*/ 64357 h 2179422"/>
                      <a:gd name="connsiteX17" fmla="*/ 1530693 w 2440973"/>
                      <a:gd name="connsiteY17" fmla="*/ 397990 h 2179422"/>
                      <a:gd name="connsiteX18" fmla="*/ 1882860 w 2440973"/>
                      <a:gd name="connsiteY18" fmla="*/ 397990 h 2179422"/>
                      <a:gd name="connsiteX19" fmla="*/ 1882860 w 2440973"/>
                      <a:gd name="connsiteY19" fmla="*/ 64357 h 2179422"/>
                      <a:gd name="connsiteX20" fmla="*/ 1094087 w 2440973"/>
                      <a:gd name="connsiteY20" fmla="*/ 64357 h 2179422"/>
                      <a:gd name="connsiteX21" fmla="*/ 1094087 w 2440973"/>
                      <a:gd name="connsiteY21" fmla="*/ 397990 h 2179422"/>
                      <a:gd name="connsiteX22" fmla="*/ 1446254 w 2440973"/>
                      <a:gd name="connsiteY22" fmla="*/ 397990 h 2179422"/>
                      <a:gd name="connsiteX23" fmla="*/ 1446254 w 2440973"/>
                      <a:gd name="connsiteY23" fmla="*/ 64357 h 2179422"/>
                      <a:gd name="connsiteX24" fmla="*/ 38423 w 2440973"/>
                      <a:gd name="connsiteY24" fmla="*/ 0 h 2179422"/>
                      <a:gd name="connsiteX25" fmla="*/ 2402550 w 2440973"/>
                      <a:gd name="connsiteY25" fmla="*/ 0 h 2179422"/>
                      <a:gd name="connsiteX26" fmla="*/ 2440973 w 2440973"/>
                      <a:gd name="connsiteY26" fmla="*/ 38423 h 2179422"/>
                      <a:gd name="connsiteX27" fmla="*/ 2440973 w 2440973"/>
                      <a:gd name="connsiteY27" fmla="*/ 531195 h 2179422"/>
                      <a:gd name="connsiteX28" fmla="*/ 2327703 w 2440973"/>
                      <a:gd name="connsiteY28" fmla="*/ 531195 h 2179422"/>
                      <a:gd name="connsiteX29" fmla="*/ 2327703 w 2440973"/>
                      <a:gd name="connsiteY29" fmla="*/ 519451 h 2179422"/>
                      <a:gd name="connsiteX30" fmla="*/ 2300463 w 2440973"/>
                      <a:gd name="connsiteY30" fmla="*/ 492211 h 2179422"/>
                      <a:gd name="connsiteX31" fmla="*/ 140510 w 2440973"/>
                      <a:gd name="connsiteY31" fmla="*/ 492211 h 2179422"/>
                      <a:gd name="connsiteX32" fmla="*/ 113270 w 2440973"/>
                      <a:gd name="connsiteY32" fmla="*/ 519451 h 2179422"/>
                      <a:gd name="connsiteX33" fmla="*/ 113270 w 2440973"/>
                      <a:gd name="connsiteY33" fmla="*/ 2010080 h 2179422"/>
                      <a:gd name="connsiteX34" fmla="*/ 140510 w 2440973"/>
                      <a:gd name="connsiteY34" fmla="*/ 2037320 h 2179422"/>
                      <a:gd name="connsiteX35" fmla="*/ 576649 w 2440973"/>
                      <a:gd name="connsiteY35" fmla="*/ 2037320 h 2179422"/>
                      <a:gd name="connsiteX36" fmla="*/ 576649 w 2440973"/>
                      <a:gd name="connsiteY36" fmla="*/ 2179422 h 2179422"/>
                      <a:gd name="connsiteX37" fmla="*/ 38423 w 2440973"/>
                      <a:gd name="connsiteY37" fmla="*/ 2179422 h 2179422"/>
                      <a:gd name="connsiteX38" fmla="*/ 0 w 2440973"/>
                      <a:gd name="connsiteY38" fmla="*/ 2140999 h 2179422"/>
                      <a:gd name="connsiteX39" fmla="*/ 0 w 2440973"/>
                      <a:gd name="connsiteY39" fmla="*/ 38423 h 2179422"/>
                      <a:gd name="connsiteX40" fmla="*/ 38423 w 2440973"/>
                      <a:gd name="connsiteY40" fmla="*/ 0 h 2179422"/>
                      <a:gd name="connsiteX0" fmla="*/ 2327703 w 2440973"/>
                      <a:gd name="connsiteY0" fmla="*/ 1061612 h 2179422"/>
                      <a:gd name="connsiteX1" fmla="*/ 2440973 w 2440973"/>
                      <a:gd name="connsiteY1" fmla="*/ 1061612 h 2179422"/>
                      <a:gd name="connsiteX2" fmla="*/ 2440973 w 2440973"/>
                      <a:gd name="connsiteY2" fmla="*/ 2140999 h 2179422"/>
                      <a:gd name="connsiteX3" fmla="*/ 2402550 w 2440973"/>
                      <a:gd name="connsiteY3" fmla="*/ 2179422 h 2179422"/>
                      <a:gd name="connsiteX4" fmla="*/ 698711 w 2440973"/>
                      <a:gd name="connsiteY4" fmla="*/ 2179422 h 2179422"/>
                      <a:gd name="connsiteX5" fmla="*/ 698711 w 2440973"/>
                      <a:gd name="connsiteY5" fmla="*/ 2037320 h 2179422"/>
                      <a:gd name="connsiteX6" fmla="*/ 2300463 w 2440973"/>
                      <a:gd name="connsiteY6" fmla="*/ 2037320 h 2179422"/>
                      <a:gd name="connsiteX7" fmla="*/ 2327703 w 2440973"/>
                      <a:gd name="connsiteY7" fmla="*/ 2010080 h 2179422"/>
                      <a:gd name="connsiteX8" fmla="*/ 2327703 w 2440973"/>
                      <a:gd name="connsiteY8" fmla="*/ 1061612 h 2179422"/>
                      <a:gd name="connsiteX9" fmla="*/ 2327703 w 2440973"/>
                      <a:gd name="connsiteY9" fmla="*/ 960077 h 2179422"/>
                      <a:gd name="connsiteX10" fmla="*/ 2440973 w 2440973"/>
                      <a:gd name="connsiteY10" fmla="*/ 600547 h 2179422"/>
                      <a:gd name="connsiteX11" fmla="*/ 2440973 w 2440973"/>
                      <a:gd name="connsiteY11" fmla="*/ 960077 h 2179422"/>
                      <a:gd name="connsiteX12" fmla="*/ 2327703 w 2440973"/>
                      <a:gd name="connsiteY12" fmla="*/ 960077 h 2179422"/>
                      <a:gd name="connsiteX13" fmla="*/ 1967298 w 2440973"/>
                      <a:gd name="connsiteY13" fmla="*/ 64357 h 2179422"/>
                      <a:gd name="connsiteX14" fmla="*/ 1967298 w 2440973"/>
                      <a:gd name="connsiteY14" fmla="*/ 397990 h 2179422"/>
                      <a:gd name="connsiteX15" fmla="*/ 2319465 w 2440973"/>
                      <a:gd name="connsiteY15" fmla="*/ 397990 h 2179422"/>
                      <a:gd name="connsiteX16" fmla="*/ 2319465 w 2440973"/>
                      <a:gd name="connsiteY16" fmla="*/ 64357 h 2179422"/>
                      <a:gd name="connsiteX17" fmla="*/ 1967298 w 2440973"/>
                      <a:gd name="connsiteY17" fmla="*/ 64357 h 2179422"/>
                      <a:gd name="connsiteX18" fmla="*/ 1530693 w 2440973"/>
                      <a:gd name="connsiteY18" fmla="*/ 64357 h 2179422"/>
                      <a:gd name="connsiteX19" fmla="*/ 1530693 w 2440973"/>
                      <a:gd name="connsiteY19" fmla="*/ 397990 h 2179422"/>
                      <a:gd name="connsiteX20" fmla="*/ 1882860 w 2440973"/>
                      <a:gd name="connsiteY20" fmla="*/ 397990 h 2179422"/>
                      <a:gd name="connsiteX21" fmla="*/ 1882860 w 2440973"/>
                      <a:gd name="connsiteY21" fmla="*/ 64357 h 2179422"/>
                      <a:gd name="connsiteX22" fmla="*/ 1530693 w 2440973"/>
                      <a:gd name="connsiteY22" fmla="*/ 64357 h 2179422"/>
                      <a:gd name="connsiteX23" fmla="*/ 1094087 w 2440973"/>
                      <a:gd name="connsiteY23" fmla="*/ 64357 h 2179422"/>
                      <a:gd name="connsiteX24" fmla="*/ 1094087 w 2440973"/>
                      <a:gd name="connsiteY24" fmla="*/ 397990 h 2179422"/>
                      <a:gd name="connsiteX25" fmla="*/ 1446254 w 2440973"/>
                      <a:gd name="connsiteY25" fmla="*/ 397990 h 2179422"/>
                      <a:gd name="connsiteX26" fmla="*/ 1446254 w 2440973"/>
                      <a:gd name="connsiteY26" fmla="*/ 64357 h 2179422"/>
                      <a:gd name="connsiteX27" fmla="*/ 1094087 w 2440973"/>
                      <a:gd name="connsiteY27" fmla="*/ 64357 h 2179422"/>
                      <a:gd name="connsiteX28" fmla="*/ 38423 w 2440973"/>
                      <a:gd name="connsiteY28" fmla="*/ 0 h 2179422"/>
                      <a:gd name="connsiteX29" fmla="*/ 2402550 w 2440973"/>
                      <a:gd name="connsiteY29" fmla="*/ 0 h 2179422"/>
                      <a:gd name="connsiteX30" fmla="*/ 2440973 w 2440973"/>
                      <a:gd name="connsiteY30" fmla="*/ 38423 h 2179422"/>
                      <a:gd name="connsiteX31" fmla="*/ 2440973 w 2440973"/>
                      <a:gd name="connsiteY31" fmla="*/ 531195 h 2179422"/>
                      <a:gd name="connsiteX32" fmla="*/ 2327703 w 2440973"/>
                      <a:gd name="connsiteY32" fmla="*/ 531195 h 2179422"/>
                      <a:gd name="connsiteX33" fmla="*/ 2327703 w 2440973"/>
                      <a:gd name="connsiteY33" fmla="*/ 519451 h 2179422"/>
                      <a:gd name="connsiteX34" fmla="*/ 2300463 w 2440973"/>
                      <a:gd name="connsiteY34" fmla="*/ 492211 h 2179422"/>
                      <a:gd name="connsiteX35" fmla="*/ 140510 w 2440973"/>
                      <a:gd name="connsiteY35" fmla="*/ 492211 h 2179422"/>
                      <a:gd name="connsiteX36" fmla="*/ 113270 w 2440973"/>
                      <a:gd name="connsiteY36" fmla="*/ 519451 h 2179422"/>
                      <a:gd name="connsiteX37" fmla="*/ 113270 w 2440973"/>
                      <a:gd name="connsiteY37" fmla="*/ 2010080 h 2179422"/>
                      <a:gd name="connsiteX38" fmla="*/ 140510 w 2440973"/>
                      <a:gd name="connsiteY38" fmla="*/ 2037320 h 2179422"/>
                      <a:gd name="connsiteX39" fmla="*/ 576649 w 2440973"/>
                      <a:gd name="connsiteY39" fmla="*/ 2037320 h 2179422"/>
                      <a:gd name="connsiteX40" fmla="*/ 576649 w 2440973"/>
                      <a:gd name="connsiteY40" fmla="*/ 2179422 h 2179422"/>
                      <a:gd name="connsiteX41" fmla="*/ 38423 w 2440973"/>
                      <a:gd name="connsiteY41" fmla="*/ 2179422 h 2179422"/>
                      <a:gd name="connsiteX42" fmla="*/ 0 w 2440973"/>
                      <a:gd name="connsiteY42" fmla="*/ 2140999 h 2179422"/>
                      <a:gd name="connsiteX43" fmla="*/ 0 w 2440973"/>
                      <a:gd name="connsiteY43" fmla="*/ 38423 h 2179422"/>
                      <a:gd name="connsiteX44" fmla="*/ 38423 w 2440973"/>
                      <a:gd name="connsiteY44" fmla="*/ 0 h 2179422"/>
                      <a:gd name="connsiteX0" fmla="*/ 2327703 w 2440973"/>
                      <a:gd name="connsiteY0" fmla="*/ 1061612 h 2179422"/>
                      <a:gd name="connsiteX1" fmla="*/ 2440973 w 2440973"/>
                      <a:gd name="connsiteY1" fmla="*/ 1061612 h 2179422"/>
                      <a:gd name="connsiteX2" fmla="*/ 2440973 w 2440973"/>
                      <a:gd name="connsiteY2" fmla="*/ 2140999 h 2179422"/>
                      <a:gd name="connsiteX3" fmla="*/ 2402550 w 2440973"/>
                      <a:gd name="connsiteY3" fmla="*/ 2179422 h 2179422"/>
                      <a:gd name="connsiteX4" fmla="*/ 698711 w 2440973"/>
                      <a:gd name="connsiteY4" fmla="*/ 2179422 h 2179422"/>
                      <a:gd name="connsiteX5" fmla="*/ 698711 w 2440973"/>
                      <a:gd name="connsiteY5" fmla="*/ 2037320 h 2179422"/>
                      <a:gd name="connsiteX6" fmla="*/ 2300463 w 2440973"/>
                      <a:gd name="connsiteY6" fmla="*/ 2037320 h 2179422"/>
                      <a:gd name="connsiteX7" fmla="*/ 2327703 w 2440973"/>
                      <a:gd name="connsiteY7" fmla="*/ 2010080 h 2179422"/>
                      <a:gd name="connsiteX8" fmla="*/ 2327703 w 2440973"/>
                      <a:gd name="connsiteY8" fmla="*/ 1061612 h 2179422"/>
                      <a:gd name="connsiteX9" fmla="*/ 2327703 w 2440973"/>
                      <a:gd name="connsiteY9" fmla="*/ 960077 h 2179422"/>
                      <a:gd name="connsiteX10" fmla="*/ 2440973 w 2440973"/>
                      <a:gd name="connsiteY10" fmla="*/ 960077 h 2179422"/>
                      <a:gd name="connsiteX11" fmla="*/ 2327703 w 2440973"/>
                      <a:gd name="connsiteY11" fmla="*/ 960077 h 2179422"/>
                      <a:gd name="connsiteX12" fmla="*/ 1967298 w 2440973"/>
                      <a:gd name="connsiteY12" fmla="*/ 64357 h 2179422"/>
                      <a:gd name="connsiteX13" fmla="*/ 1967298 w 2440973"/>
                      <a:gd name="connsiteY13" fmla="*/ 397990 h 2179422"/>
                      <a:gd name="connsiteX14" fmla="*/ 2319465 w 2440973"/>
                      <a:gd name="connsiteY14" fmla="*/ 397990 h 2179422"/>
                      <a:gd name="connsiteX15" fmla="*/ 2319465 w 2440973"/>
                      <a:gd name="connsiteY15" fmla="*/ 64357 h 2179422"/>
                      <a:gd name="connsiteX16" fmla="*/ 1967298 w 2440973"/>
                      <a:gd name="connsiteY16" fmla="*/ 64357 h 2179422"/>
                      <a:gd name="connsiteX17" fmla="*/ 1530693 w 2440973"/>
                      <a:gd name="connsiteY17" fmla="*/ 64357 h 2179422"/>
                      <a:gd name="connsiteX18" fmla="*/ 1530693 w 2440973"/>
                      <a:gd name="connsiteY18" fmla="*/ 397990 h 2179422"/>
                      <a:gd name="connsiteX19" fmla="*/ 1882860 w 2440973"/>
                      <a:gd name="connsiteY19" fmla="*/ 397990 h 2179422"/>
                      <a:gd name="connsiteX20" fmla="*/ 1882860 w 2440973"/>
                      <a:gd name="connsiteY20" fmla="*/ 64357 h 2179422"/>
                      <a:gd name="connsiteX21" fmla="*/ 1530693 w 2440973"/>
                      <a:gd name="connsiteY21" fmla="*/ 64357 h 2179422"/>
                      <a:gd name="connsiteX22" fmla="*/ 1094087 w 2440973"/>
                      <a:gd name="connsiteY22" fmla="*/ 64357 h 2179422"/>
                      <a:gd name="connsiteX23" fmla="*/ 1094087 w 2440973"/>
                      <a:gd name="connsiteY23" fmla="*/ 397990 h 2179422"/>
                      <a:gd name="connsiteX24" fmla="*/ 1446254 w 2440973"/>
                      <a:gd name="connsiteY24" fmla="*/ 397990 h 2179422"/>
                      <a:gd name="connsiteX25" fmla="*/ 1446254 w 2440973"/>
                      <a:gd name="connsiteY25" fmla="*/ 64357 h 2179422"/>
                      <a:gd name="connsiteX26" fmla="*/ 1094087 w 2440973"/>
                      <a:gd name="connsiteY26" fmla="*/ 64357 h 2179422"/>
                      <a:gd name="connsiteX27" fmla="*/ 38423 w 2440973"/>
                      <a:gd name="connsiteY27" fmla="*/ 0 h 2179422"/>
                      <a:gd name="connsiteX28" fmla="*/ 2402550 w 2440973"/>
                      <a:gd name="connsiteY28" fmla="*/ 0 h 2179422"/>
                      <a:gd name="connsiteX29" fmla="*/ 2440973 w 2440973"/>
                      <a:gd name="connsiteY29" fmla="*/ 38423 h 2179422"/>
                      <a:gd name="connsiteX30" fmla="*/ 2440973 w 2440973"/>
                      <a:gd name="connsiteY30" fmla="*/ 531195 h 2179422"/>
                      <a:gd name="connsiteX31" fmla="*/ 2327703 w 2440973"/>
                      <a:gd name="connsiteY31" fmla="*/ 531195 h 2179422"/>
                      <a:gd name="connsiteX32" fmla="*/ 2327703 w 2440973"/>
                      <a:gd name="connsiteY32" fmla="*/ 519451 h 2179422"/>
                      <a:gd name="connsiteX33" fmla="*/ 2300463 w 2440973"/>
                      <a:gd name="connsiteY33" fmla="*/ 492211 h 2179422"/>
                      <a:gd name="connsiteX34" fmla="*/ 140510 w 2440973"/>
                      <a:gd name="connsiteY34" fmla="*/ 492211 h 2179422"/>
                      <a:gd name="connsiteX35" fmla="*/ 113270 w 2440973"/>
                      <a:gd name="connsiteY35" fmla="*/ 519451 h 2179422"/>
                      <a:gd name="connsiteX36" fmla="*/ 113270 w 2440973"/>
                      <a:gd name="connsiteY36" fmla="*/ 2010080 h 2179422"/>
                      <a:gd name="connsiteX37" fmla="*/ 140510 w 2440973"/>
                      <a:gd name="connsiteY37" fmla="*/ 2037320 h 2179422"/>
                      <a:gd name="connsiteX38" fmla="*/ 576649 w 2440973"/>
                      <a:gd name="connsiteY38" fmla="*/ 2037320 h 2179422"/>
                      <a:gd name="connsiteX39" fmla="*/ 576649 w 2440973"/>
                      <a:gd name="connsiteY39" fmla="*/ 2179422 h 2179422"/>
                      <a:gd name="connsiteX40" fmla="*/ 38423 w 2440973"/>
                      <a:gd name="connsiteY40" fmla="*/ 2179422 h 2179422"/>
                      <a:gd name="connsiteX41" fmla="*/ 0 w 2440973"/>
                      <a:gd name="connsiteY41" fmla="*/ 2140999 h 2179422"/>
                      <a:gd name="connsiteX42" fmla="*/ 0 w 2440973"/>
                      <a:gd name="connsiteY42" fmla="*/ 38423 h 2179422"/>
                      <a:gd name="connsiteX43" fmla="*/ 38423 w 2440973"/>
                      <a:gd name="connsiteY43" fmla="*/ 0 h 2179422"/>
                      <a:gd name="connsiteX0" fmla="*/ 2327703 w 2440973"/>
                      <a:gd name="connsiteY0" fmla="*/ 1061612 h 2179422"/>
                      <a:gd name="connsiteX1" fmla="*/ 2440973 w 2440973"/>
                      <a:gd name="connsiteY1" fmla="*/ 1061612 h 2179422"/>
                      <a:gd name="connsiteX2" fmla="*/ 2440973 w 2440973"/>
                      <a:gd name="connsiteY2" fmla="*/ 2140999 h 2179422"/>
                      <a:gd name="connsiteX3" fmla="*/ 2402550 w 2440973"/>
                      <a:gd name="connsiteY3" fmla="*/ 2179422 h 2179422"/>
                      <a:gd name="connsiteX4" fmla="*/ 698711 w 2440973"/>
                      <a:gd name="connsiteY4" fmla="*/ 2179422 h 2179422"/>
                      <a:gd name="connsiteX5" fmla="*/ 698711 w 2440973"/>
                      <a:gd name="connsiteY5" fmla="*/ 2037320 h 2179422"/>
                      <a:gd name="connsiteX6" fmla="*/ 2300463 w 2440973"/>
                      <a:gd name="connsiteY6" fmla="*/ 2037320 h 2179422"/>
                      <a:gd name="connsiteX7" fmla="*/ 2327703 w 2440973"/>
                      <a:gd name="connsiteY7" fmla="*/ 2010080 h 2179422"/>
                      <a:gd name="connsiteX8" fmla="*/ 2327703 w 2440973"/>
                      <a:gd name="connsiteY8" fmla="*/ 1061612 h 2179422"/>
                      <a:gd name="connsiteX9" fmla="*/ 1967298 w 2440973"/>
                      <a:gd name="connsiteY9" fmla="*/ 64357 h 2179422"/>
                      <a:gd name="connsiteX10" fmla="*/ 1967298 w 2440973"/>
                      <a:gd name="connsiteY10" fmla="*/ 397990 h 2179422"/>
                      <a:gd name="connsiteX11" fmla="*/ 2319465 w 2440973"/>
                      <a:gd name="connsiteY11" fmla="*/ 397990 h 2179422"/>
                      <a:gd name="connsiteX12" fmla="*/ 2319465 w 2440973"/>
                      <a:gd name="connsiteY12" fmla="*/ 64357 h 2179422"/>
                      <a:gd name="connsiteX13" fmla="*/ 1967298 w 2440973"/>
                      <a:gd name="connsiteY13" fmla="*/ 64357 h 2179422"/>
                      <a:gd name="connsiteX14" fmla="*/ 1530693 w 2440973"/>
                      <a:gd name="connsiteY14" fmla="*/ 64357 h 2179422"/>
                      <a:gd name="connsiteX15" fmla="*/ 1530693 w 2440973"/>
                      <a:gd name="connsiteY15" fmla="*/ 397990 h 2179422"/>
                      <a:gd name="connsiteX16" fmla="*/ 1882860 w 2440973"/>
                      <a:gd name="connsiteY16" fmla="*/ 397990 h 2179422"/>
                      <a:gd name="connsiteX17" fmla="*/ 1882860 w 2440973"/>
                      <a:gd name="connsiteY17" fmla="*/ 64357 h 2179422"/>
                      <a:gd name="connsiteX18" fmla="*/ 1530693 w 2440973"/>
                      <a:gd name="connsiteY18" fmla="*/ 64357 h 2179422"/>
                      <a:gd name="connsiteX19" fmla="*/ 1094087 w 2440973"/>
                      <a:gd name="connsiteY19" fmla="*/ 64357 h 2179422"/>
                      <a:gd name="connsiteX20" fmla="*/ 1094087 w 2440973"/>
                      <a:gd name="connsiteY20" fmla="*/ 397990 h 2179422"/>
                      <a:gd name="connsiteX21" fmla="*/ 1446254 w 2440973"/>
                      <a:gd name="connsiteY21" fmla="*/ 397990 h 2179422"/>
                      <a:gd name="connsiteX22" fmla="*/ 1446254 w 2440973"/>
                      <a:gd name="connsiteY22" fmla="*/ 64357 h 2179422"/>
                      <a:gd name="connsiteX23" fmla="*/ 1094087 w 2440973"/>
                      <a:gd name="connsiteY23" fmla="*/ 64357 h 2179422"/>
                      <a:gd name="connsiteX24" fmla="*/ 38423 w 2440973"/>
                      <a:gd name="connsiteY24" fmla="*/ 0 h 2179422"/>
                      <a:gd name="connsiteX25" fmla="*/ 2402550 w 2440973"/>
                      <a:gd name="connsiteY25" fmla="*/ 0 h 2179422"/>
                      <a:gd name="connsiteX26" fmla="*/ 2440973 w 2440973"/>
                      <a:gd name="connsiteY26" fmla="*/ 38423 h 2179422"/>
                      <a:gd name="connsiteX27" fmla="*/ 2440973 w 2440973"/>
                      <a:gd name="connsiteY27" fmla="*/ 531195 h 2179422"/>
                      <a:gd name="connsiteX28" fmla="*/ 2327703 w 2440973"/>
                      <a:gd name="connsiteY28" fmla="*/ 531195 h 2179422"/>
                      <a:gd name="connsiteX29" fmla="*/ 2327703 w 2440973"/>
                      <a:gd name="connsiteY29" fmla="*/ 519451 h 2179422"/>
                      <a:gd name="connsiteX30" fmla="*/ 2300463 w 2440973"/>
                      <a:gd name="connsiteY30" fmla="*/ 492211 h 2179422"/>
                      <a:gd name="connsiteX31" fmla="*/ 140510 w 2440973"/>
                      <a:gd name="connsiteY31" fmla="*/ 492211 h 2179422"/>
                      <a:gd name="connsiteX32" fmla="*/ 113270 w 2440973"/>
                      <a:gd name="connsiteY32" fmla="*/ 519451 h 2179422"/>
                      <a:gd name="connsiteX33" fmla="*/ 113270 w 2440973"/>
                      <a:gd name="connsiteY33" fmla="*/ 2010080 h 2179422"/>
                      <a:gd name="connsiteX34" fmla="*/ 140510 w 2440973"/>
                      <a:gd name="connsiteY34" fmla="*/ 2037320 h 2179422"/>
                      <a:gd name="connsiteX35" fmla="*/ 576649 w 2440973"/>
                      <a:gd name="connsiteY35" fmla="*/ 2037320 h 2179422"/>
                      <a:gd name="connsiteX36" fmla="*/ 576649 w 2440973"/>
                      <a:gd name="connsiteY36" fmla="*/ 2179422 h 2179422"/>
                      <a:gd name="connsiteX37" fmla="*/ 38423 w 2440973"/>
                      <a:gd name="connsiteY37" fmla="*/ 2179422 h 2179422"/>
                      <a:gd name="connsiteX38" fmla="*/ 0 w 2440973"/>
                      <a:gd name="connsiteY38" fmla="*/ 2140999 h 2179422"/>
                      <a:gd name="connsiteX39" fmla="*/ 0 w 2440973"/>
                      <a:gd name="connsiteY39" fmla="*/ 38423 h 2179422"/>
                      <a:gd name="connsiteX40" fmla="*/ 38423 w 2440973"/>
                      <a:gd name="connsiteY40" fmla="*/ 0 h 2179422"/>
                      <a:gd name="connsiteX0" fmla="*/ 2327703 w 2440973"/>
                      <a:gd name="connsiteY0" fmla="*/ 2010080 h 2179422"/>
                      <a:gd name="connsiteX1" fmla="*/ 2440973 w 2440973"/>
                      <a:gd name="connsiteY1" fmla="*/ 1061612 h 2179422"/>
                      <a:gd name="connsiteX2" fmla="*/ 2440973 w 2440973"/>
                      <a:gd name="connsiteY2" fmla="*/ 2140999 h 2179422"/>
                      <a:gd name="connsiteX3" fmla="*/ 2402550 w 2440973"/>
                      <a:gd name="connsiteY3" fmla="*/ 2179422 h 2179422"/>
                      <a:gd name="connsiteX4" fmla="*/ 698711 w 2440973"/>
                      <a:gd name="connsiteY4" fmla="*/ 2179422 h 2179422"/>
                      <a:gd name="connsiteX5" fmla="*/ 698711 w 2440973"/>
                      <a:gd name="connsiteY5" fmla="*/ 2037320 h 2179422"/>
                      <a:gd name="connsiteX6" fmla="*/ 2300463 w 2440973"/>
                      <a:gd name="connsiteY6" fmla="*/ 2037320 h 2179422"/>
                      <a:gd name="connsiteX7" fmla="*/ 2327703 w 2440973"/>
                      <a:gd name="connsiteY7" fmla="*/ 2010080 h 2179422"/>
                      <a:gd name="connsiteX8" fmla="*/ 1967298 w 2440973"/>
                      <a:gd name="connsiteY8" fmla="*/ 64357 h 2179422"/>
                      <a:gd name="connsiteX9" fmla="*/ 1967298 w 2440973"/>
                      <a:gd name="connsiteY9" fmla="*/ 397990 h 2179422"/>
                      <a:gd name="connsiteX10" fmla="*/ 2319465 w 2440973"/>
                      <a:gd name="connsiteY10" fmla="*/ 397990 h 2179422"/>
                      <a:gd name="connsiteX11" fmla="*/ 2319465 w 2440973"/>
                      <a:gd name="connsiteY11" fmla="*/ 64357 h 2179422"/>
                      <a:gd name="connsiteX12" fmla="*/ 1967298 w 2440973"/>
                      <a:gd name="connsiteY12" fmla="*/ 64357 h 2179422"/>
                      <a:gd name="connsiteX13" fmla="*/ 1530693 w 2440973"/>
                      <a:gd name="connsiteY13" fmla="*/ 64357 h 2179422"/>
                      <a:gd name="connsiteX14" fmla="*/ 1530693 w 2440973"/>
                      <a:gd name="connsiteY14" fmla="*/ 397990 h 2179422"/>
                      <a:gd name="connsiteX15" fmla="*/ 1882860 w 2440973"/>
                      <a:gd name="connsiteY15" fmla="*/ 397990 h 2179422"/>
                      <a:gd name="connsiteX16" fmla="*/ 1882860 w 2440973"/>
                      <a:gd name="connsiteY16" fmla="*/ 64357 h 2179422"/>
                      <a:gd name="connsiteX17" fmla="*/ 1530693 w 2440973"/>
                      <a:gd name="connsiteY17" fmla="*/ 64357 h 2179422"/>
                      <a:gd name="connsiteX18" fmla="*/ 1094087 w 2440973"/>
                      <a:gd name="connsiteY18" fmla="*/ 64357 h 2179422"/>
                      <a:gd name="connsiteX19" fmla="*/ 1094087 w 2440973"/>
                      <a:gd name="connsiteY19" fmla="*/ 397990 h 2179422"/>
                      <a:gd name="connsiteX20" fmla="*/ 1446254 w 2440973"/>
                      <a:gd name="connsiteY20" fmla="*/ 397990 h 2179422"/>
                      <a:gd name="connsiteX21" fmla="*/ 1446254 w 2440973"/>
                      <a:gd name="connsiteY21" fmla="*/ 64357 h 2179422"/>
                      <a:gd name="connsiteX22" fmla="*/ 1094087 w 2440973"/>
                      <a:gd name="connsiteY22" fmla="*/ 64357 h 2179422"/>
                      <a:gd name="connsiteX23" fmla="*/ 38423 w 2440973"/>
                      <a:gd name="connsiteY23" fmla="*/ 0 h 2179422"/>
                      <a:gd name="connsiteX24" fmla="*/ 2402550 w 2440973"/>
                      <a:gd name="connsiteY24" fmla="*/ 0 h 2179422"/>
                      <a:gd name="connsiteX25" fmla="*/ 2440973 w 2440973"/>
                      <a:gd name="connsiteY25" fmla="*/ 38423 h 2179422"/>
                      <a:gd name="connsiteX26" fmla="*/ 2440973 w 2440973"/>
                      <a:gd name="connsiteY26" fmla="*/ 531195 h 2179422"/>
                      <a:gd name="connsiteX27" fmla="*/ 2327703 w 2440973"/>
                      <a:gd name="connsiteY27" fmla="*/ 531195 h 2179422"/>
                      <a:gd name="connsiteX28" fmla="*/ 2327703 w 2440973"/>
                      <a:gd name="connsiteY28" fmla="*/ 519451 h 2179422"/>
                      <a:gd name="connsiteX29" fmla="*/ 2300463 w 2440973"/>
                      <a:gd name="connsiteY29" fmla="*/ 492211 h 2179422"/>
                      <a:gd name="connsiteX30" fmla="*/ 140510 w 2440973"/>
                      <a:gd name="connsiteY30" fmla="*/ 492211 h 2179422"/>
                      <a:gd name="connsiteX31" fmla="*/ 113270 w 2440973"/>
                      <a:gd name="connsiteY31" fmla="*/ 519451 h 2179422"/>
                      <a:gd name="connsiteX32" fmla="*/ 113270 w 2440973"/>
                      <a:gd name="connsiteY32" fmla="*/ 2010080 h 2179422"/>
                      <a:gd name="connsiteX33" fmla="*/ 140510 w 2440973"/>
                      <a:gd name="connsiteY33" fmla="*/ 2037320 h 2179422"/>
                      <a:gd name="connsiteX34" fmla="*/ 576649 w 2440973"/>
                      <a:gd name="connsiteY34" fmla="*/ 2037320 h 2179422"/>
                      <a:gd name="connsiteX35" fmla="*/ 576649 w 2440973"/>
                      <a:gd name="connsiteY35" fmla="*/ 2179422 h 2179422"/>
                      <a:gd name="connsiteX36" fmla="*/ 38423 w 2440973"/>
                      <a:gd name="connsiteY36" fmla="*/ 2179422 h 2179422"/>
                      <a:gd name="connsiteX37" fmla="*/ 0 w 2440973"/>
                      <a:gd name="connsiteY37" fmla="*/ 2140999 h 2179422"/>
                      <a:gd name="connsiteX38" fmla="*/ 0 w 2440973"/>
                      <a:gd name="connsiteY38" fmla="*/ 38423 h 2179422"/>
                      <a:gd name="connsiteX39" fmla="*/ 38423 w 2440973"/>
                      <a:gd name="connsiteY39" fmla="*/ 0 h 2179422"/>
                      <a:gd name="connsiteX0" fmla="*/ 2327703 w 2440973"/>
                      <a:gd name="connsiteY0" fmla="*/ 2010080 h 2179422"/>
                      <a:gd name="connsiteX1" fmla="*/ 2440973 w 2440973"/>
                      <a:gd name="connsiteY1" fmla="*/ 2140999 h 2179422"/>
                      <a:gd name="connsiteX2" fmla="*/ 2402550 w 2440973"/>
                      <a:gd name="connsiteY2" fmla="*/ 2179422 h 2179422"/>
                      <a:gd name="connsiteX3" fmla="*/ 698711 w 2440973"/>
                      <a:gd name="connsiteY3" fmla="*/ 2179422 h 2179422"/>
                      <a:gd name="connsiteX4" fmla="*/ 698711 w 2440973"/>
                      <a:gd name="connsiteY4" fmla="*/ 2037320 h 2179422"/>
                      <a:gd name="connsiteX5" fmla="*/ 2300463 w 2440973"/>
                      <a:gd name="connsiteY5" fmla="*/ 2037320 h 2179422"/>
                      <a:gd name="connsiteX6" fmla="*/ 2327703 w 2440973"/>
                      <a:gd name="connsiteY6" fmla="*/ 2010080 h 2179422"/>
                      <a:gd name="connsiteX7" fmla="*/ 1967298 w 2440973"/>
                      <a:gd name="connsiteY7" fmla="*/ 64357 h 2179422"/>
                      <a:gd name="connsiteX8" fmla="*/ 1967298 w 2440973"/>
                      <a:gd name="connsiteY8" fmla="*/ 397990 h 2179422"/>
                      <a:gd name="connsiteX9" fmla="*/ 2319465 w 2440973"/>
                      <a:gd name="connsiteY9" fmla="*/ 397990 h 2179422"/>
                      <a:gd name="connsiteX10" fmla="*/ 2319465 w 2440973"/>
                      <a:gd name="connsiteY10" fmla="*/ 64357 h 2179422"/>
                      <a:gd name="connsiteX11" fmla="*/ 1967298 w 2440973"/>
                      <a:gd name="connsiteY11" fmla="*/ 64357 h 2179422"/>
                      <a:gd name="connsiteX12" fmla="*/ 1530693 w 2440973"/>
                      <a:gd name="connsiteY12" fmla="*/ 64357 h 2179422"/>
                      <a:gd name="connsiteX13" fmla="*/ 1530693 w 2440973"/>
                      <a:gd name="connsiteY13" fmla="*/ 397990 h 2179422"/>
                      <a:gd name="connsiteX14" fmla="*/ 1882860 w 2440973"/>
                      <a:gd name="connsiteY14" fmla="*/ 397990 h 2179422"/>
                      <a:gd name="connsiteX15" fmla="*/ 1882860 w 2440973"/>
                      <a:gd name="connsiteY15" fmla="*/ 64357 h 2179422"/>
                      <a:gd name="connsiteX16" fmla="*/ 1530693 w 2440973"/>
                      <a:gd name="connsiteY16" fmla="*/ 64357 h 2179422"/>
                      <a:gd name="connsiteX17" fmla="*/ 1094087 w 2440973"/>
                      <a:gd name="connsiteY17" fmla="*/ 64357 h 2179422"/>
                      <a:gd name="connsiteX18" fmla="*/ 1094087 w 2440973"/>
                      <a:gd name="connsiteY18" fmla="*/ 397990 h 2179422"/>
                      <a:gd name="connsiteX19" fmla="*/ 1446254 w 2440973"/>
                      <a:gd name="connsiteY19" fmla="*/ 397990 h 2179422"/>
                      <a:gd name="connsiteX20" fmla="*/ 1446254 w 2440973"/>
                      <a:gd name="connsiteY20" fmla="*/ 64357 h 2179422"/>
                      <a:gd name="connsiteX21" fmla="*/ 1094087 w 2440973"/>
                      <a:gd name="connsiteY21" fmla="*/ 64357 h 2179422"/>
                      <a:gd name="connsiteX22" fmla="*/ 38423 w 2440973"/>
                      <a:gd name="connsiteY22" fmla="*/ 0 h 2179422"/>
                      <a:gd name="connsiteX23" fmla="*/ 2402550 w 2440973"/>
                      <a:gd name="connsiteY23" fmla="*/ 0 h 2179422"/>
                      <a:gd name="connsiteX24" fmla="*/ 2440973 w 2440973"/>
                      <a:gd name="connsiteY24" fmla="*/ 38423 h 2179422"/>
                      <a:gd name="connsiteX25" fmla="*/ 2440973 w 2440973"/>
                      <a:gd name="connsiteY25" fmla="*/ 531195 h 2179422"/>
                      <a:gd name="connsiteX26" fmla="*/ 2327703 w 2440973"/>
                      <a:gd name="connsiteY26" fmla="*/ 531195 h 2179422"/>
                      <a:gd name="connsiteX27" fmla="*/ 2327703 w 2440973"/>
                      <a:gd name="connsiteY27" fmla="*/ 519451 h 2179422"/>
                      <a:gd name="connsiteX28" fmla="*/ 2300463 w 2440973"/>
                      <a:gd name="connsiteY28" fmla="*/ 492211 h 2179422"/>
                      <a:gd name="connsiteX29" fmla="*/ 140510 w 2440973"/>
                      <a:gd name="connsiteY29" fmla="*/ 492211 h 2179422"/>
                      <a:gd name="connsiteX30" fmla="*/ 113270 w 2440973"/>
                      <a:gd name="connsiteY30" fmla="*/ 519451 h 2179422"/>
                      <a:gd name="connsiteX31" fmla="*/ 113270 w 2440973"/>
                      <a:gd name="connsiteY31" fmla="*/ 2010080 h 2179422"/>
                      <a:gd name="connsiteX32" fmla="*/ 140510 w 2440973"/>
                      <a:gd name="connsiteY32" fmla="*/ 2037320 h 2179422"/>
                      <a:gd name="connsiteX33" fmla="*/ 576649 w 2440973"/>
                      <a:gd name="connsiteY33" fmla="*/ 2037320 h 2179422"/>
                      <a:gd name="connsiteX34" fmla="*/ 576649 w 2440973"/>
                      <a:gd name="connsiteY34" fmla="*/ 2179422 h 2179422"/>
                      <a:gd name="connsiteX35" fmla="*/ 38423 w 2440973"/>
                      <a:gd name="connsiteY35" fmla="*/ 2179422 h 2179422"/>
                      <a:gd name="connsiteX36" fmla="*/ 0 w 2440973"/>
                      <a:gd name="connsiteY36" fmla="*/ 2140999 h 2179422"/>
                      <a:gd name="connsiteX37" fmla="*/ 0 w 2440973"/>
                      <a:gd name="connsiteY37" fmla="*/ 38423 h 2179422"/>
                      <a:gd name="connsiteX38" fmla="*/ 38423 w 2440973"/>
                      <a:gd name="connsiteY38" fmla="*/ 0 h 2179422"/>
                      <a:gd name="connsiteX0" fmla="*/ 2327703 w 2440973"/>
                      <a:gd name="connsiteY0" fmla="*/ 2010080 h 2179422"/>
                      <a:gd name="connsiteX1" fmla="*/ 2402550 w 2440973"/>
                      <a:gd name="connsiteY1" fmla="*/ 2179422 h 2179422"/>
                      <a:gd name="connsiteX2" fmla="*/ 698711 w 2440973"/>
                      <a:gd name="connsiteY2" fmla="*/ 2179422 h 2179422"/>
                      <a:gd name="connsiteX3" fmla="*/ 698711 w 2440973"/>
                      <a:gd name="connsiteY3" fmla="*/ 2037320 h 2179422"/>
                      <a:gd name="connsiteX4" fmla="*/ 2300463 w 2440973"/>
                      <a:gd name="connsiteY4" fmla="*/ 2037320 h 2179422"/>
                      <a:gd name="connsiteX5" fmla="*/ 2327703 w 2440973"/>
                      <a:gd name="connsiteY5" fmla="*/ 2010080 h 2179422"/>
                      <a:gd name="connsiteX6" fmla="*/ 1967298 w 2440973"/>
                      <a:gd name="connsiteY6" fmla="*/ 64357 h 2179422"/>
                      <a:gd name="connsiteX7" fmla="*/ 1967298 w 2440973"/>
                      <a:gd name="connsiteY7" fmla="*/ 397990 h 2179422"/>
                      <a:gd name="connsiteX8" fmla="*/ 2319465 w 2440973"/>
                      <a:gd name="connsiteY8" fmla="*/ 397990 h 2179422"/>
                      <a:gd name="connsiteX9" fmla="*/ 2319465 w 2440973"/>
                      <a:gd name="connsiteY9" fmla="*/ 64357 h 2179422"/>
                      <a:gd name="connsiteX10" fmla="*/ 1967298 w 2440973"/>
                      <a:gd name="connsiteY10" fmla="*/ 64357 h 2179422"/>
                      <a:gd name="connsiteX11" fmla="*/ 1530693 w 2440973"/>
                      <a:gd name="connsiteY11" fmla="*/ 64357 h 2179422"/>
                      <a:gd name="connsiteX12" fmla="*/ 1530693 w 2440973"/>
                      <a:gd name="connsiteY12" fmla="*/ 397990 h 2179422"/>
                      <a:gd name="connsiteX13" fmla="*/ 1882860 w 2440973"/>
                      <a:gd name="connsiteY13" fmla="*/ 397990 h 2179422"/>
                      <a:gd name="connsiteX14" fmla="*/ 1882860 w 2440973"/>
                      <a:gd name="connsiteY14" fmla="*/ 64357 h 2179422"/>
                      <a:gd name="connsiteX15" fmla="*/ 1530693 w 2440973"/>
                      <a:gd name="connsiteY15" fmla="*/ 64357 h 2179422"/>
                      <a:gd name="connsiteX16" fmla="*/ 1094087 w 2440973"/>
                      <a:gd name="connsiteY16" fmla="*/ 64357 h 2179422"/>
                      <a:gd name="connsiteX17" fmla="*/ 1094087 w 2440973"/>
                      <a:gd name="connsiteY17" fmla="*/ 397990 h 2179422"/>
                      <a:gd name="connsiteX18" fmla="*/ 1446254 w 2440973"/>
                      <a:gd name="connsiteY18" fmla="*/ 397990 h 2179422"/>
                      <a:gd name="connsiteX19" fmla="*/ 1446254 w 2440973"/>
                      <a:gd name="connsiteY19" fmla="*/ 64357 h 2179422"/>
                      <a:gd name="connsiteX20" fmla="*/ 1094087 w 2440973"/>
                      <a:gd name="connsiteY20" fmla="*/ 64357 h 2179422"/>
                      <a:gd name="connsiteX21" fmla="*/ 38423 w 2440973"/>
                      <a:gd name="connsiteY21" fmla="*/ 0 h 2179422"/>
                      <a:gd name="connsiteX22" fmla="*/ 2402550 w 2440973"/>
                      <a:gd name="connsiteY22" fmla="*/ 0 h 2179422"/>
                      <a:gd name="connsiteX23" fmla="*/ 2440973 w 2440973"/>
                      <a:gd name="connsiteY23" fmla="*/ 38423 h 2179422"/>
                      <a:gd name="connsiteX24" fmla="*/ 2440973 w 2440973"/>
                      <a:gd name="connsiteY24" fmla="*/ 531195 h 2179422"/>
                      <a:gd name="connsiteX25" fmla="*/ 2327703 w 2440973"/>
                      <a:gd name="connsiteY25" fmla="*/ 531195 h 2179422"/>
                      <a:gd name="connsiteX26" fmla="*/ 2327703 w 2440973"/>
                      <a:gd name="connsiteY26" fmla="*/ 519451 h 2179422"/>
                      <a:gd name="connsiteX27" fmla="*/ 2300463 w 2440973"/>
                      <a:gd name="connsiteY27" fmla="*/ 492211 h 2179422"/>
                      <a:gd name="connsiteX28" fmla="*/ 140510 w 2440973"/>
                      <a:gd name="connsiteY28" fmla="*/ 492211 h 2179422"/>
                      <a:gd name="connsiteX29" fmla="*/ 113270 w 2440973"/>
                      <a:gd name="connsiteY29" fmla="*/ 519451 h 2179422"/>
                      <a:gd name="connsiteX30" fmla="*/ 113270 w 2440973"/>
                      <a:gd name="connsiteY30" fmla="*/ 2010080 h 2179422"/>
                      <a:gd name="connsiteX31" fmla="*/ 140510 w 2440973"/>
                      <a:gd name="connsiteY31" fmla="*/ 2037320 h 2179422"/>
                      <a:gd name="connsiteX32" fmla="*/ 576649 w 2440973"/>
                      <a:gd name="connsiteY32" fmla="*/ 2037320 h 2179422"/>
                      <a:gd name="connsiteX33" fmla="*/ 576649 w 2440973"/>
                      <a:gd name="connsiteY33" fmla="*/ 2179422 h 2179422"/>
                      <a:gd name="connsiteX34" fmla="*/ 38423 w 2440973"/>
                      <a:gd name="connsiteY34" fmla="*/ 2179422 h 2179422"/>
                      <a:gd name="connsiteX35" fmla="*/ 0 w 2440973"/>
                      <a:gd name="connsiteY35" fmla="*/ 2140999 h 2179422"/>
                      <a:gd name="connsiteX36" fmla="*/ 0 w 2440973"/>
                      <a:gd name="connsiteY36" fmla="*/ 38423 h 2179422"/>
                      <a:gd name="connsiteX37" fmla="*/ 38423 w 2440973"/>
                      <a:gd name="connsiteY37" fmla="*/ 0 h 2179422"/>
                      <a:gd name="connsiteX0" fmla="*/ 2327703 w 2440973"/>
                      <a:gd name="connsiteY0" fmla="*/ 2010080 h 2179422"/>
                      <a:gd name="connsiteX1" fmla="*/ 698711 w 2440973"/>
                      <a:gd name="connsiteY1" fmla="*/ 2179422 h 2179422"/>
                      <a:gd name="connsiteX2" fmla="*/ 698711 w 2440973"/>
                      <a:gd name="connsiteY2" fmla="*/ 2037320 h 2179422"/>
                      <a:gd name="connsiteX3" fmla="*/ 2300463 w 2440973"/>
                      <a:gd name="connsiteY3" fmla="*/ 2037320 h 2179422"/>
                      <a:gd name="connsiteX4" fmla="*/ 2327703 w 2440973"/>
                      <a:gd name="connsiteY4" fmla="*/ 2010080 h 2179422"/>
                      <a:gd name="connsiteX5" fmla="*/ 1967298 w 2440973"/>
                      <a:gd name="connsiteY5" fmla="*/ 64357 h 2179422"/>
                      <a:gd name="connsiteX6" fmla="*/ 1967298 w 2440973"/>
                      <a:gd name="connsiteY6" fmla="*/ 397990 h 2179422"/>
                      <a:gd name="connsiteX7" fmla="*/ 2319465 w 2440973"/>
                      <a:gd name="connsiteY7" fmla="*/ 397990 h 2179422"/>
                      <a:gd name="connsiteX8" fmla="*/ 2319465 w 2440973"/>
                      <a:gd name="connsiteY8" fmla="*/ 64357 h 2179422"/>
                      <a:gd name="connsiteX9" fmla="*/ 1967298 w 2440973"/>
                      <a:gd name="connsiteY9" fmla="*/ 64357 h 2179422"/>
                      <a:gd name="connsiteX10" fmla="*/ 1530693 w 2440973"/>
                      <a:gd name="connsiteY10" fmla="*/ 64357 h 2179422"/>
                      <a:gd name="connsiteX11" fmla="*/ 1530693 w 2440973"/>
                      <a:gd name="connsiteY11" fmla="*/ 397990 h 2179422"/>
                      <a:gd name="connsiteX12" fmla="*/ 1882860 w 2440973"/>
                      <a:gd name="connsiteY12" fmla="*/ 397990 h 2179422"/>
                      <a:gd name="connsiteX13" fmla="*/ 1882860 w 2440973"/>
                      <a:gd name="connsiteY13" fmla="*/ 64357 h 2179422"/>
                      <a:gd name="connsiteX14" fmla="*/ 1530693 w 2440973"/>
                      <a:gd name="connsiteY14" fmla="*/ 64357 h 2179422"/>
                      <a:gd name="connsiteX15" fmla="*/ 1094087 w 2440973"/>
                      <a:gd name="connsiteY15" fmla="*/ 64357 h 2179422"/>
                      <a:gd name="connsiteX16" fmla="*/ 1094087 w 2440973"/>
                      <a:gd name="connsiteY16" fmla="*/ 397990 h 2179422"/>
                      <a:gd name="connsiteX17" fmla="*/ 1446254 w 2440973"/>
                      <a:gd name="connsiteY17" fmla="*/ 397990 h 2179422"/>
                      <a:gd name="connsiteX18" fmla="*/ 1446254 w 2440973"/>
                      <a:gd name="connsiteY18" fmla="*/ 64357 h 2179422"/>
                      <a:gd name="connsiteX19" fmla="*/ 1094087 w 2440973"/>
                      <a:gd name="connsiteY19" fmla="*/ 64357 h 2179422"/>
                      <a:gd name="connsiteX20" fmla="*/ 38423 w 2440973"/>
                      <a:gd name="connsiteY20" fmla="*/ 0 h 2179422"/>
                      <a:gd name="connsiteX21" fmla="*/ 2402550 w 2440973"/>
                      <a:gd name="connsiteY21" fmla="*/ 0 h 2179422"/>
                      <a:gd name="connsiteX22" fmla="*/ 2440973 w 2440973"/>
                      <a:gd name="connsiteY22" fmla="*/ 38423 h 2179422"/>
                      <a:gd name="connsiteX23" fmla="*/ 2440973 w 2440973"/>
                      <a:gd name="connsiteY23" fmla="*/ 531195 h 2179422"/>
                      <a:gd name="connsiteX24" fmla="*/ 2327703 w 2440973"/>
                      <a:gd name="connsiteY24" fmla="*/ 531195 h 2179422"/>
                      <a:gd name="connsiteX25" fmla="*/ 2327703 w 2440973"/>
                      <a:gd name="connsiteY25" fmla="*/ 519451 h 2179422"/>
                      <a:gd name="connsiteX26" fmla="*/ 2300463 w 2440973"/>
                      <a:gd name="connsiteY26" fmla="*/ 492211 h 2179422"/>
                      <a:gd name="connsiteX27" fmla="*/ 140510 w 2440973"/>
                      <a:gd name="connsiteY27" fmla="*/ 492211 h 2179422"/>
                      <a:gd name="connsiteX28" fmla="*/ 113270 w 2440973"/>
                      <a:gd name="connsiteY28" fmla="*/ 519451 h 2179422"/>
                      <a:gd name="connsiteX29" fmla="*/ 113270 w 2440973"/>
                      <a:gd name="connsiteY29" fmla="*/ 2010080 h 2179422"/>
                      <a:gd name="connsiteX30" fmla="*/ 140510 w 2440973"/>
                      <a:gd name="connsiteY30" fmla="*/ 2037320 h 2179422"/>
                      <a:gd name="connsiteX31" fmla="*/ 576649 w 2440973"/>
                      <a:gd name="connsiteY31" fmla="*/ 2037320 h 2179422"/>
                      <a:gd name="connsiteX32" fmla="*/ 576649 w 2440973"/>
                      <a:gd name="connsiteY32" fmla="*/ 2179422 h 2179422"/>
                      <a:gd name="connsiteX33" fmla="*/ 38423 w 2440973"/>
                      <a:gd name="connsiteY33" fmla="*/ 2179422 h 2179422"/>
                      <a:gd name="connsiteX34" fmla="*/ 0 w 2440973"/>
                      <a:gd name="connsiteY34" fmla="*/ 2140999 h 2179422"/>
                      <a:gd name="connsiteX35" fmla="*/ 0 w 2440973"/>
                      <a:gd name="connsiteY35" fmla="*/ 38423 h 2179422"/>
                      <a:gd name="connsiteX36" fmla="*/ 38423 w 2440973"/>
                      <a:gd name="connsiteY36" fmla="*/ 0 h 2179422"/>
                      <a:gd name="connsiteX0" fmla="*/ 2300463 w 2440973"/>
                      <a:gd name="connsiteY0" fmla="*/ 2037320 h 2179422"/>
                      <a:gd name="connsiteX1" fmla="*/ 698711 w 2440973"/>
                      <a:gd name="connsiteY1" fmla="*/ 2179422 h 2179422"/>
                      <a:gd name="connsiteX2" fmla="*/ 698711 w 2440973"/>
                      <a:gd name="connsiteY2" fmla="*/ 2037320 h 2179422"/>
                      <a:gd name="connsiteX3" fmla="*/ 2300463 w 2440973"/>
                      <a:gd name="connsiteY3" fmla="*/ 2037320 h 2179422"/>
                      <a:gd name="connsiteX4" fmla="*/ 1967298 w 2440973"/>
                      <a:gd name="connsiteY4" fmla="*/ 64357 h 2179422"/>
                      <a:gd name="connsiteX5" fmla="*/ 1967298 w 2440973"/>
                      <a:gd name="connsiteY5" fmla="*/ 397990 h 2179422"/>
                      <a:gd name="connsiteX6" fmla="*/ 2319465 w 2440973"/>
                      <a:gd name="connsiteY6" fmla="*/ 397990 h 2179422"/>
                      <a:gd name="connsiteX7" fmla="*/ 2319465 w 2440973"/>
                      <a:gd name="connsiteY7" fmla="*/ 64357 h 2179422"/>
                      <a:gd name="connsiteX8" fmla="*/ 1967298 w 2440973"/>
                      <a:gd name="connsiteY8" fmla="*/ 64357 h 2179422"/>
                      <a:gd name="connsiteX9" fmla="*/ 1530693 w 2440973"/>
                      <a:gd name="connsiteY9" fmla="*/ 64357 h 2179422"/>
                      <a:gd name="connsiteX10" fmla="*/ 1530693 w 2440973"/>
                      <a:gd name="connsiteY10" fmla="*/ 397990 h 2179422"/>
                      <a:gd name="connsiteX11" fmla="*/ 1882860 w 2440973"/>
                      <a:gd name="connsiteY11" fmla="*/ 397990 h 2179422"/>
                      <a:gd name="connsiteX12" fmla="*/ 1882860 w 2440973"/>
                      <a:gd name="connsiteY12" fmla="*/ 64357 h 2179422"/>
                      <a:gd name="connsiteX13" fmla="*/ 1530693 w 2440973"/>
                      <a:gd name="connsiteY13" fmla="*/ 64357 h 2179422"/>
                      <a:gd name="connsiteX14" fmla="*/ 1094087 w 2440973"/>
                      <a:gd name="connsiteY14" fmla="*/ 64357 h 2179422"/>
                      <a:gd name="connsiteX15" fmla="*/ 1094087 w 2440973"/>
                      <a:gd name="connsiteY15" fmla="*/ 397990 h 2179422"/>
                      <a:gd name="connsiteX16" fmla="*/ 1446254 w 2440973"/>
                      <a:gd name="connsiteY16" fmla="*/ 397990 h 2179422"/>
                      <a:gd name="connsiteX17" fmla="*/ 1446254 w 2440973"/>
                      <a:gd name="connsiteY17" fmla="*/ 64357 h 2179422"/>
                      <a:gd name="connsiteX18" fmla="*/ 1094087 w 2440973"/>
                      <a:gd name="connsiteY18" fmla="*/ 64357 h 2179422"/>
                      <a:gd name="connsiteX19" fmla="*/ 38423 w 2440973"/>
                      <a:gd name="connsiteY19" fmla="*/ 0 h 2179422"/>
                      <a:gd name="connsiteX20" fmla="*/ 2402550 w 2440973"/>
                      <a:gd name="connsiteY20" fmla="*/ 0 h 2179422"/>
                      <a:gd name="connsiteX21" fmla="*/ 2440973 w 2440973"/>
                      <a:gd name="connsiteY21" fmla="*/ 38423 h 2179422"/>
                      <a:gd name="connsiteX22" fmla="*/ 2440973 w 2440973"/>
                      <a:gd name="connsiteY22" fmla="*/ 531195 h 2179422"/>
                      <a:gd name="connsiteX23" fmla="*/ 2327703 w 2440973"/>
                      <a:gd name="connsiteY23" fmla="*/ 531195 h 2179422"/>
                      <a:gd name="connsiteX24" fmla="*/ 2327703 w 2440973"/>
                      <a:gd name="connsiteY24" fmla="*/ 519451 h 2179422"/>
                      <a:gd name="connsiteX25" fmla="*/ 2300463 w 2440973"/>
                      <a:gd name="connsiteY25" fmla="*/ 492211 h 2179422"/>
                      <a:gd name="connsiteX26" fmla="*/ 140510 w 2440973"/>
                      <a:gd name="connsiteY26" fmla="*/ 492211 h 2179422"/>
                      <a:gd name="connsiteX27" fmla="*/ 113270 w 2440973"/>
                      <a:gd name="connsiteY27" fmla="*/ 519451 h 2179422"/>
                      <a:gd name="connsiteX28" fmla="*/ 113270 w 2440973"/>
                      <a:gd name="connsiteY28" fmla="*/ 2010080 h 2179422"/>
                      <a:gd name="connsiteX29" fmla="*/ 140510 w 2440973"/>
                      <a:gd name="connsiteY29" fmla="*/ 2037320 h 2179422"/>
                      <a:gd name="connsiteX30" fmla="*/ 576649 w 2440973"/>
                      <a:gd name="connsiteY30" fmla="*/ 2037320 h 2179422"/>
                      <a:gd name="connsiteX31" fmla="*/ 576649 w 2440973"/>
                      <a:gd name="connsiteY31" fmla="*/ 2179422 h 2179422"/>
                      <a:gd name="connsiteX32" fmla="*/ 38423 w 2440973"/>
                      <a:gd name="connsiteY32" fmla="*/ 2179422 h 2179422"/>
                      <a:gd name="connsiteX33" fmla="*/ 0 w 2440973"/>
                      <a:gd name="connsiteY33" fmla="*/ 2140999 h 2179422"/>
                      <a:gd name="connsiteX34" fmla="*/ 0 w 2440973"/>
                      <a:gd name="connsiteY34" fmla="*/ 38423 h 2179422"/>
                      <a:gd name="connsiteX35" fmla="*/ 38423 w 2440973"/>
                      <a:gd name="connsiteY35" fmla="*/ 0 h 2179422"/>
                      <a:gd name="connsiteX0" fmla="*/ 698711 w 2440973"/>
                      <a:gd name="connsiteY0" fmla="*/ 2037320 h 2179422"/>
                      <a:gd name="connsiteX1" fmla="*/ 698711 w 2440973"/>
                      <a:gd name="connsiteY1" fmla="*/ 2179422 h 2179422"/>
                      <a:gd name="connsiteX2" fmla="*/ 698711 w 2440973"/>
                      <a:gd name="connsiteY2" fmla="*/ 2037320 h 2179422"/>
                      <a:gd name="connsiteX3" fmla="*/ 1967298 w 2440973"/>
                      <a:gd name="connsiteY3" fmla="*/ 64357 h 2179422"/>
                      <a:gd name="connsiteX4" fmla="*/ 1967298 w 2440973"/>
                      <a:gd name="connsiteY4" fmla="*/ 397990 h 2179422"/>
                      <a:gd name="connsiteX5" fmla="*/ 2319465 w 2440973"/>
                      <a:gd name="connsiteY5" fmla="*/ 397990 h 2179422"/>
                      <a:gd name="connsiteX6" fmla="*/ 2319465 w 2440973"/>
                      <a:gd name="connsiteY6" fmla="*/ 64357 h 2179422"/>
                      <a:gd name="connsiteX7" fmla="*/ 1967298 w 2440973"/>
                      <a:gd name="connsiteY7" fmla="*/ 64357 h 2179422"/>
                      <a:gd name="connsiteX8" fmla="*/ 1530693 w 2440973"/>
                      <a:gd name="connsiteY8" fmla="*/ 64357 h 2179422"/>
                      <a:gd name="connsiteX9" fmla="*/ 1530693 w 2440973"/>
                      <a:gd name="connsiteY9" fmla="*/ 397990 h 2179422"/>
                      <a:gd name="connsiteX10" fmla="*/ 1882860 w 2440973"/>
                      <a:gd name="connsiteY10" fmla="*/ 397990 h 2179422"/>
                      <a:gd name="connsiteX11" fmla="*/ 1882860 w 2440973"/>
                      <a:gd name="connsiteY11" fmla="*/ 64357 h 2179422"/>
                      <a:gd name="connsiteX12" fmla="*/ 1530693 w 2440973"/>
                      <a:gd name="connsiteY12" fmla="*/ 64357 h 2179422"/>
                      <a:gd name="connsiteX13" fmla="*/ 1094087 w 2440973"/>
                      <a:gd name="connsiteY13" fmla="*/ 64357 h 2179422"/>
                      <a:gd name="connsiteX14" fmla="*/ 1094087 w 2440973"/>
                      <a:gd name="connsiteY14" fmla="*/ 397990 h 2179422"/>
                      <a:gd name="connsiteX15" fmla="*/ 1446254 w 2440973"/>
                      <a:gd name="connsiteY15" fmla="*/ 397990 h 2179422"/>
                      <a:gd name="connsiteX16" fmla="*/ 1446254 w 2440973"/>
                      <a:gd name="connsiteY16" fmla="*/ 64357 h 2179422"/>
                      <a:gd name="connsiteX17" fmla="*/ 1094087 w 2440973"/>
                      <a:gd name="connsiteY17" fmla="*/ 64357 h 2179422"/>
                      <a:gd name="connsiteX18" fmla="*/ 38423 w 2440973"/>
                      <a:gd name="connsiteY18" fmla="*/ 0 h 2179422"/>
                      <a:gd name="connsiteX19" fmla="*/ 2402550 w 2440973"/>
                      <a:gd name="connsiteY19" fmla="*/ 0 h 2179422"/>
                      <a:gd name="connsiteX20" fmla="*/ 2440973 w 2440973"/>
                      <a:gd name="connsiteY20" fmla="*/ 38423 h 2179422"/>
                      <a:gd name="connsiteX21" fmla="*/ 2440973 w 2440973"/>
                      <a:gd name="connsiteY21" fmla="*/ 531195 h 2179422"/>
                      <a:gd name="connsiteX22" fmla="*/ 2327703 w 2440973"/>
                      <a:gd name="connsiteY22" fmla="*/ 531195 h 2179422"/>
                      <a:gd name="connsiteX23" fmla="*/ 2327703 w 2440973"/>
                      <a:gd name="connsiteY23" fmla="*/ 519451 h 2179422"/>
                      <a:gd name="connsiteX24" fmla="*/ 2300463 w 2440973"/>
                      <a:gd name="connsiteY24" fmla="*/ 492211 h 2179422"/>
                      <a:gd name="connsiteX25" fmla="*/ 140510 w 2440973"/>
                      <a:gd name="connsiteY25" fmla="*/ 492211 h 2179422"/>
                      <a:gd name="connsiteX26" fmla="*/ 113270 w 2440973"/>
                      <a:gd name="connsiteY26" fmla="*/ 519451 h 2179422"/>
                      <a:gd name="connsiteX27" fmla="*/ 113270 w 2440973"/>
                      <a:gd name="connsiteY27" fmla="*/ 2010080 h 2179422"/>
                      <a:gd name="connsiteX28" fmla="*/ 140510 w 2440973"/>
                      <a:gd name="connsiteY28" fmla="*/ 2037320 h 2179422"/>
                      <a:gd name="connsiteX29" fmla="*/ 576649 w 2440973"/>
                      <a:gd name="connsiteY29" fmla="*/ 2037320 h 2179422"/>
                      <a:gd name="connsiteX30" fmla="*/ 576649 w 2440973"/>
                      <a:gd name="connsiteY30" fmla="*/ 2179422 h 2179422"/>
                      <a:gd name="connsiteX31" fmla="*/ 38423 w 2440973"/>
                      <a:gd name="connsiteY31" fmla="*/ 2179422 h 2179422"/>
                      <a:gd name="connsiteX32" fmla="*/ 0 w 2440973"/>
                      <a:gd name="connsiteY32" fmla="*/ 2140999 h 2179422"/>
                      <a:gd name="connsiteX33" fmla="*/ 0 w 2440973"/>
                      <a:gd name="connsiteY33" fmla="*/ 38423 h 2179422"/>
                      <a:gd name="connsiteX34" fmla="*/ 38423 w 2440973"/>
                      <a:gd name="connsiteY34" fmla="*/ 0 h 2179422"/>
                      <a:gd name="connsiteX0" fmla="*/ 1967298 w 2440973"/>
                      <a:gd name="connsiteY0" fmla="*/ 64357 h 2179422"/>
                      <a:gd name="connsiteX1" fmla="*/ 1967298 w 2440973"/>
                      <a:gd name="connsiteY1" fmla="*/ 397990 h 2179422"/>
                      <a:gd name="connsiteX2" fmla="*/ 2319465 w 2440973"/>
                      <a:gd name="connsiteY2" fmla="*/ 397990 h 2179422"/>
                      <a:gd name="connsiteX3" fmla="*/ 2319465 w 2440973"/>
                      <a:gd name="connsiteY3" fmla="*/ 64357 h 2179422"/>
                      <a:gd name="connsiteX4" fmla="*/ 1967298 w 2440973"/>
                      <a:gd name="connsiteY4" fmla="*/ 64357 h 2179422"/>
                      <a:gd name="connsiteX5" fmla="*/ 1530693 w 2440973"/>
                      <a:gd name="connsiteY5" fmla="*/ 64357 h 2179422"/>
                      <a:gd name="connsiteX6" fmla="*/ 1530693 w 2440973"/>
                      <a:gd name="connsiteY6" fmla="*/ 397990 h 2179422"/>
                      <a:gd name="connsiteX7" fmla="*/ 1882860 w 2440973"/>
                      <a:gd name="connsiteY7" fmla="*/ 397990 h 2179422"/>
                      <a:gd name="connsiteX8" fmla="*/ 1882860 w 2440973"/>
                      <a:gd name="connsiteY8" fmla="*/ 64357 h 2179422"/>
                      <a:gd name="connsiteX9" fmla="*/ 1530693 w 2440973"/>
                      <a:gd name="connsiteY9" fmla="*/ 64357 h 2179422"/>
                      <a:gd name="connsiteX10" fmla="*/ 1094087 w 2440973"/>
                      <a:gd name="connsiteY10" fmla="*/ 64357 h 2179422"/>
                      <a:gd name="connsiteX11" fmla="*/ 1094087 w 2440973"/>
                      <a:gd name="connsiteY11" fmla="*/ 397990 h 2179422"/>
                      <a:gd name="connsiteX12" fmla="*/ 1446254 w 2440973"/>
                      <a:gd name="connsiteY12" fmla="*/ 397990 h 2179422"/>
                      <a:gd name="connsiteX13" fmla="*/ 1446254 w 2440973"/>
                      <a:gd name="connsiteY13" fmla="*/ 64357 h 2179422"/>
                      <a:gd name="connsiteX14" fmla="*/ 1094087 w 2440973"/>
                      <a:gd name="connsiteY14" fmla="*/ 64357 h 2179422"/>
                      <a:gd name="connsiteX15" fmla="*/ 38423 w 2440973"/>
                      <a:gd name="connsiteY15" fmla="*/ 0 h 2179422"/>
                      <a:gd name="connsiteX16" fmla="*/ 2402550 w 2440973"/>
                      <a:gd name="connsiteY16" fmla="*/ 0 h 2179422"/>
                      <a:gd name="connsiteX17" fmla="*/ 2440973 w 2440973"/>
                      <a:gd name="connsiteY17" fmla="*/ 38423 h 2179422"/>
                      <a:gd name="connsiteX18" fmla="*/ 2440973 w 2440973"/>
                      <a:gd name="connsiteY18" fmla="*/ 531195 h 2179422"/>
                      <a:gd name="connsiteX19" fmla="*/ 2327703 w 2440973"/>
                      <a:gd name="connsiteY19" fmla="*/ 531195 h 2179422"/>
                      <a:gd name="connsiteX20" fmla="*/ 2327703 w 2440973"/>
                      <a:gd name="connsiteY20" fmla="*/ 519451 h 2179422"/>
                      <a:gd name="connsiteX21" fmla="*/ 2300463 w 2440973"/>
                      <a:gd name="connsiteY21" fmla="*/ 492211 h 2179422"/>
                      <a:gd name="connsiteX22" fmla="*/ 140510 w 2440973"/>
                      <a:gd name="connsiteY22" fmla="*/ 492211 h 2179422"/>
                      <a:gd name="connsiteX23" fmla="*/ 113270 w 2440973"/>
                      <a:gd name="connsiteY23" fmla="*/ 519451 h 2179422"/>
                      <a:gd name="connsiteX24" fmla="*/ 113270 w 2440973"/>
                      <a:gd name="connsiteY24" fmla="*/ 2010080 h 2179422"/>
                      <a:gd name="connsiteX25" fmla="*/ 140510 w 2440973"/>
                      <a:gd name="connsiteY25" fmla="*/ 2037320 h 2179422"/>
                      <a:gd name="connsiteX26" fmla="*/ 576649 w 2440973"/>
                      <a:gd name="connsiteY26" fmla="*/ 2037320 h 2179422"/>
                      <a:gd name="connsiteX27" fmla="*/ 576649 w 2440973"/>
                      <a:gd name="connsiteY27" fmla="*/ 2179422 h 2179422"/>
                      <a:gd name="connsiteX28" fmla="*/ 38423 w 2440973"/>
                      <a:gd name="connsiteY28" fmla="*/ 2179422 h 2179422"/>
                      <a:gd name="connsiteX29" fmla="*/ 0 w 2440973"/>
                      <a:gd name="connsiteY29" fmla="*/ 2140999 h 2179422"/>
                      <a:gd name="connsiteX30" fmla="*/ 0 w 2440973"/>
                      <a:gd name="connsiteY30" fmla="*/ 38423 h 2179422"/>
                      <a:gd name="connsiteX31" fmla="*/ 38423 w 2440973"/>
                      <a:gd name="connsiteY31" fmla="*/ 0 h 217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40973" h="2179422">
                        <a:moveTo>
                          <a:pt x="1967298" y="64357"/>
                        </a:moveTo>
                        <a:lnTo>
                          <a:pt x="1967298" y="397990"/>
                        </a:lnTo>
                        <a:lnTo>
                          <a:pt x="2319465" y="397990"/>
                        </a:lnTo>
                        <a:lnTo>
                          <a:pt x="2319465" y="64357"/>
                        </a:lnTo>
                        <a:lnTo>
                          <a:pt x="1967298" y="64357"/>
                        </a:lnTo>
                        <a:close/>
                        <a:moveTo>
                          <a:pt x="1530693" y="64357"/>
                        </a:moveTo>
                        <a:lnTo>
                          <a:pt x="1530693" y="397990"/>
                        </a:lnTo>
                        <a:lnTo>
                          <a:pt x="1882860" y="397990"/>
                        </a:lnTo>
                        <a:lnTo>
                          <a:pt x="1882860" y="64357"/>
                        </a:lnTo>
                        <a:lnTo>
                          <a:pt x="1530693" y="64357"/>
                        </a:lnTo>
                        <a:close/>
                        <a:moveTo>
                          <a:pt x="1094087" y="64357"/>
                        </a:moveTo>
                        <a:lnTo>
                          <a:pt x="1094087" y="397990"/>
                        </a:lnTo>
                        <a:lnTo>
                          <a:pt x="1446254" y="397990"/>
                        </a:lnTo>
                        <a:lnTo>
                          <a:pt x="1446254" y="64357"/>
                        </a:lnTo>
                        <a:lnTo>
                          <a:pt x="1094087" y="64357"/>
                        </a:lnTo>
                        <a:close/>
                        <a:moveTo>
                          <a:pt x="38423" y="0"/>
                        </a:moveTo>
                        <a:lnTo>
                          <a:pt x="2402550" y="0"/>
                        </a:lnTo>
                        <a:cubicBezTo>
                          <a:pt x="2423770" y="0"/>
                          <a:pt x="2440973" y="17203"/>
                          <a:pt x="2440973" y="38423"/>
                        </a:cubicBezTo>
                        <a:lnTo>
                          <a:pt x="2440973" y="531195"/>
                        </a:lnTo>
                        <a:lnTo>
                          <a:pt x="2327703" y="531195"/>
                        </a:lnTo>
                        <a:lnTo>
                          <a:pt x="2327703" y="519451"/>
                        </a:lnTo>
                        <a:cubicBezTo>
                          <a:pt x="2327703" y="504407"/>
                          <a:pt x="2315507" y="492211"/>
                          <a:pt x="2300463" y="492211"/>
                        </a:cubicBezTo>
                        <a:lnTo>
                          <a:pt x="140510" y="492211"/>
                        </a:lnTo>
                        <a:cubicBezTo>
                          <a:pt x="125466" y="492211"/>
                          <a:pt x="113270" y="504407"/>
                          <a:pt x="113270" y="519451"/>
                        </a:cubicBezTo>
                        <a:lnTo>
                          <a:pt x="113270" y="2010080"/>
                        </a:lnTo>
                        <a:cubicBezTo>
                          <a:pt x="113270" y="2025124"/>
                          <a:pt x="125466" y="2037320"/>
                          <a:pt x="140510" y="2037320"/>
                        </a:cubicBezTo>
                        <a:lnTo>
                          <a:pt x="576649" y="2037320"/>
                        </a:lnTo>
                        <a:lnTo>
                          <a:pt x="576649" y="2179422"/>
                        </a:lnTo>
                        <a:lnTo>
                          <a:pt x="38423" y="2179422"/>
                        </a:lnTo>
                        <a:cubicBezTo>
                          <a:pt x="17203" y="2179422"/>
                          <a:pt x="0" y="2162219"/>
                          <a:pt x="0" y="2140999"/>
                        </a:cubicBezTo>
                        <a:lnTo>
                          <a:pt x="0" y="38423"/>
                        </a:lnTo>
                        <a:cubicBezTo>
                          <a:pt x="0" y="17203"/>
                          <a:pt x="17203" y="0"/>
                          <a:pt x="38423" y="0"/>
                        </a:cubicBezTo>
                        <a:close/>
                      </a:path>
                    </a:pathLst>
                  </a:cu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37">
                    <a:extLst>
                      <a:ext uri="{FF2B5EF4-FFF2-40B4-BE49-F238E27FC236}">
                        <a16:creationId xmlns:a16="http://schemas.microsoft.com/office/drawing/2014/main" id="{D1FA3E48-14ED-36EB-7FF3-AB0F8C9F633E}"/>
                      </a:ext>
                    </a:extLst>
                  </p:cNvPr>
                  <p:cNvSpPr/>
                  <p:nvPr/>
                </p:nvSpPr>
                <p:spPr>
                  <a:xfrm>
                    <a:off x="3834200" y="2032173"/>
                    <a:ext cx="2440973" cy="2179422"/>
                  </a:xfrm>
                  <a:custGeom>
                    <a:avLst/>
                    <a:gdLst>
                      <a:gd name="connsiteX0" fmla="*/ 140510 w 2440973"/>
                      <a:gd name="connsiteY0" fmla="*/ 492211 h 2179422"/>
                      <a:gd name="connsiteX1" fmla="*/ 113270 w 2440973"/>
                      <a:gd name="connsiteY1" fmla="*/ 519451 h 2179422"/>
                      <a:gd name="connsiteX2" fmla="*/ 113270 w 2440973"/>
                      <a:gd name="connsiteY2" fmla="*/ 2010080 h 2179422"/>
                      <a:gd name="connsiteX3" fmla="*/ 140510 w 2440973"/>
                      <a:gd name="connsiteY3" fmla="*/ 2037320 h 2179422"/>
                      <a:gd name="connsiteX4" fmla="*/ 2300463 w 2440973"/>
                      <a:gd name="connsiteY4" fmla="*/ 2037320 h 2179422"/>
                      <a:gd name="connsiteX5" fmla="*/ 2327703 w 2440973"/>
                      <a:gd name="connsiteY5" fmla="*/ 2010080 h 2179422"/>
                      <a:gd name="connsiteX6" fmla="*/ 2327703 w 2440973"/>
                      <a:gd name="connsiteY6" fmla="*/ 519451 h 2179422"/>
                      <a:gd name="connsiteX7" fmla="*/ 2300463 w 2440973"/>
                      <a:gd name="connsiteY7" fmla="*/ 492211 h 2179422"/>
                      <a:gd name="connsiteX8" fmla="*/ 1967298 w 2440973"/>
                      <a:gd name="connsiteY8" fmla="*/ 64357 h 2179422"/>
                      <a:gd name="connsiteX9" fmla="*/ 1967298 w 2440973"/>
                      <a:gd name="connsiteY9" fmla="*/ 397990 h 2179422"/>
                      <a:gd name="connsiteX10" fmla="*/ 2319465 w 2440973"/>
                      <a:gd name="connsiteY10" fmla="*/ 397990 h 2179422"/>
                      <a:gd name="connsiteX11" fmla="*/ 2319465 w 2440973"/>
                      <a:gd name="connsiteY11" fmla="*/ 64357 h 2179422"/>
                      <a:gd name="connsiteX12" fmla="*/ 1530693 w 2440973"/>
                      <a:gd name="connsiteY12" fmla="*/ 64357 h 2179422"/>
                      <a:gd name="connsiteX13" fmla="*/ 1530693 w 2440973"/>
                      <a:gd name="connsiteY13" fmla="*/ 397990 h 2179422"/>
                      <a:gd name="connsiteX14" fmla="*/ 1882860 w 2440973"/>
                      <a:gd name="connsiteY14" fmla="*/ 397990 h 2179422"/>
                      <a:gd name="connsiteX15" fmla="*/ 1882860 w 2440973"/>
                      <a:gd name="connsiteY15" fmla="*/ 64357 h 2179422"/>
                      <a:gd name="connsiteX16" fmla="*/ 1094087 w 2440973"/>
                      <a:gd name="connsiteY16" fmla="*/ 64357 h 2179422"/>
                      <a:gd name="connsiteX17" fmla="*/ 1094087 w 2440973"/>
                      <a:gd name="connsiteY17" fmla="*/ 397990 h 2179422"/>
                      <a:gd name="connsiteX18" fmla="*/ 1446254 w 2440973"/>
                      <a:gd name="connsiteY18" fmla="*/ 397990 h 2179422"/>
                      <a:gd name="connsiteX19" fmla="*/ 1446254 w 2440973"/>
                      <a:gd name="connsiteY19" fmla="*/ 64357 h 2179422"/>
                      <a:gd name="connsiteX20" fmla="*/ 38423 w 2440973"/>
                      <a:gd name="connsiteY20" fmla="*/ 0 h 2179422"/>
                      <a:gd name="connsiteX21" fmla="*/ 2402550 w 2440973"/>
                      <a:gd name="connsiteY21" fmla="*/ 0 h 2179422"/>
                      <a:gd name="connsiteX22" fmla="*/ 2440973 w 2440973"/>
                      <a:gd name="connsiteY22" fmla="*/ 38423 h 2179422"/>
                      <a:gd name="connsiteX23" fmla="*/ 2440973 w 2440973"/>
                      <a:gd name="connsiteY23" fmla="*/ 2140999 h 2179422"/>
                      <a:gd name="connsiteX24" fmla="*/ 2402550 w 2440973"/>
                      <a:gd name="connsiteY24" fmla="*/ 2179422 h 2179422"/>
                      <a:gd name="connsiteX25" fmla="*/ 38423 w 2440973"/>
                      <a:gd name="connsiteY25" fmla="*/ 2179422 h 2179422"/>
                      <a:gd name="connsiteX26" fmla="*/ 0 w 2440973"/>
                      <a:gd name="connsiteY26" fmla="*/ 2140999 h 2179422"/>
                      <a:gd name="connsiteX27" fmla="*/ 0 w 2440973"/>
                      <a:gd name="connsiteY27" fmla="*/ 38423 h 2179422"/>
                      <a:gd name="connsiteX28" fmla="*/ 38423 w 2440973"/>
                      <a:gd name="connsiteY28" fmla="*/ 0 h 217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40973" h="2179422">
                        <a:moveTo>
                          <a:pt x="140510" y="492211"/>
                        </a:moveTo>
                        <a:cubicBezTo>
                          <a:pt x="125466" y="492211"/>
                          <a:pt x="113270" y="504407"/>
                          <a:pt x="113270" y="519451"/>
                        </a:cubicBezTo>
                        <a:lnTo>
                          <a:pt x="113270" y="2010080"/>
                        </a:lnTo>
                        <a:cubicBezTo>
                          <a:pt x="113270" y="2025124"/>
                          <a:pt x="125466" y="2037320"/>
                          <a:pt x="140510" y="2037320"/>
                        </a:cubicBezTo>
                        <a:lnTo>
                          <a:pt x="2300463" y="2037320"/>
                        </a:lnTo>
                        <a:cubicBezTo>
                          <a:pt x="2315507" y="2037320"/>
                          <a:pt x="2327703" y="2025124"/>
                          <a:pt x="2327703" y="2010080"/>
                        </a:cubicBezTo>
                        <a:lnTo>
                          <a:pt x="2327703" y="519451"/>
                        </a:lnTo>
                        <a:cubicBezTo>
                          <a:pt x="2327703" y="504407"/>
                          <a:pt x="2315507" y="492211"/>
                          <a:pt x="2300463" y="492211"/>
                        </a:cubicBezTo>
                        <a:close/>
                        <a:moveTo>
                          <a:pt x="1967298" y="64357"/>
                        </a:moveTo>
                        <a:lnTo>
                          <a:pt x="1967298" y="397990"/>
                        </a:lnTo>
                        <a:lnTo>
                          <a:pt x="2319465" y="397990"/>
                        </a:lnTo>
                        <a:lnTo>
                          <a:pt x="2319465" y="64357"/>
                        </a:lnTo>
                        <a:close/>
                        <a:moveTo>
                          <a:pt x="1530693" y="64357"/>
                        </a:moveTo>
                        <a:lnTo>
                          <a:pt x="1530693" y="397990"/>
                        </a:lnTo>
                        <a:lnTo>
                          <a:pt x="1882860" y="397990"/>
                        </a:lnTo>
                        <a:lnTo>
                          <a:pt x="1882860" y="64357"/>
                        </a:lnTo>
                        <a:close/>
                        <a:moveTo>
                          <a:pt x="1094087" y="64357"/>
                        </a:moveTo>
                        <a:lnTo>
                          <a:pt x="1094087" y="397990"/>
                        </a:lnTo>
                        <a:lnTo>
                          <a:pt x="1446254" y="397990"/>
                        </a:lnTo>
                        <a:lnTo>
                          <a:pt x="1446254" y="64357"/>
                        </a:lnTo>
                        <a:close/>
                        <a:moveTo>
                          <a:pt x="38423" y="0"/>
                        </a:moveTo>
                        <a:lnTo>
                          <a:pt x="2402550" y="0"/>
                        </a:lnTo>
                        <a:cubicBezTo>
                          <a:pt x="2423770" y="0"/>
                          <a:pt x="2440973" y="17203"/>
                          <a:pt x="2440973" y="38423"/>
                        </a:cubicBezTo>
                        <a:lnTo>
                          <a:pt x="2440973" y="2140999"/>
                        </a:lnTo>
                        <a:cubicBezTo>
                          <a:pt x="2440973" y="2162219"/>
                          <a:pt x="2423770" y="2179422"/>
                          <a:pt x="2402550" y="2179422"/>
                        </a:cubicBezTo>
                        <a:lnTo>
                          <a:pt x="38423" y="2179422"/>
                        </a:lnTo>
                        <a:cubicBezTo>
                          <a:pt x="17203" y="2179422"/>
                          <a:pt x="0" y="2162219"/>
                          <a:pt x="0" y="2140999"/>
                        </a:cubicBezTo>
                        <a:lnTo>
                          <a:pt x="0" y="38423"/>
                        </a:lnTo>
                        <a:cubicBezTo>
                          <a:pt x="0" y="17203"/>
                          <a:pt x="17203" y="0"/>
                          <a:pt x="38423" y="0"/>
                        </a:cubicBezTo>
                        <a:close/>
                      </a:path>
                    </a:pathLst>
                  </a:cu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38">
                    <a:extLst>
                      <a:ext uri="{FF2B5EF4-FFF2-40B4-BE49-F238E27FC236}">
                        <a16:creationId xmlns:a16="http://schemas.microsoft.com/office/drawing/2014/main" id="{F5F2A081-87BD-E2BD-4E06-C68AE56B47F9}"/>
                      </a:ext>
                    </a:extLst>
                  </p:cNvPr>
                  <p:cNvSpPr/>
                  <p:nvPr/>
                </p:nvSpPr>
                <p:spPr>
                  <a:xfrm>
                    <a:off x="4209529" y="2656699"/>
                    <a:ext cx="1697001" cy="1320122"/>
                  </a:xfrm>
                  <a:custGeom>
                    <a:avLst/>
                    <a:gdLst>
                      <a:gd name="connsiteX0" fmla="*/ 1554894 w 1697001"/>
                      <a:gd name="connsiteY0" fmla="*/ 0 h 1320122"/>
                      <a:gd name="connsiteX1" fmla="*/ 1697001 w 1697001"/>
                      <a:gd name="connsiteY1" fmla="*/ 142107 h 1320122"/>
                      <a:gd name="connsiteX2" fmla="*/ 1554894 w 1697001"/>
                      <a:gd name="connsiteY2" fmla="*/ 284214 h 1320122"/>
                      <a:gd name="connsiteX3" fmla="*/ 1523101 w 1697001"/>
                      <a:gd name="connsiteY3" fmla="*/ 277795 h 1320122"/>
                      <a:gd name="connsiteX4" fmla="*/ 1442598 w 1697001"/>
                      <a:gd name="connsiteY4" fmla="*/ 696200 h 1320122"/>
                      <a:gd name="connsiteX5" fmla="*/ 1450122 w 1697001"/>
                      <a:gd name="connsiteY5" fmla="*/ 700283 h 1320122"/>
                      <a:gd name="connsiteX6" fmla="*/ 1567254 w 1697001"/>
                      <a:gd name="connsiteY6" fmla="*/ 920583 h 1320122"/>
                      <a:gd name="connsiteX7" fmla="*/ 1301581 w 1697001"/>
                      <a:gd name="connsiteY7" fmla="*/ 1186256 h 1320122"/>
                      <a:gd name="connsiteX8" fmla="*/ 1056786 w 1697001"/>
                      <a:gd name="connsiteY8" fmla="*/ 1023995 h 1320122"/>
                      <a:gd name="connsiteX9" fmla="*/ 1050837 w 1697001"/>
                      <a:gd name="connsiteY9" fmla="*/ 1004829 h 1320122"/>
                      <a:gd name="connsiteX10" fmla="*/ 698822 w 1697001"/>
                      <a:gd name="connsiteY10" fmla="*/ 1184951 h 1320122"/>
                      <a:gd name="connsiteX11" fmla="*/ 689055 w 1697001"/>
                      <a:gd name="connsiteY11" fmla="*/ 1233330 h 1320122"/>
                      <a:gd name="connsiteX12" fmla="*/ 558115 w 1697001"/>
                      <a:gd name="connsiteY12" fmla="*/ 1320122 h 1320122"/>
                      <a:gd name="connsiteX13" fmla="*/ 416008 w 1697001"/>
                      <a:gd name="connsiteY13" fmla="*/ 1178015 h 1320122"/>
                      <a:gd name="connsiteX14" fmla="*/ 558115 w 1697001"/>
                      <a:gd name="connsiteY14" fmla="*/ 1035908 h 1320122"/>
                      <a:gd name="connsiteX15" fmla="*/ 658600 w 1697001"/>
                      <a:gd name="connsiteY15" fmla="*/ 1077530 h 1320122"/>
                      <a:gd name="connsiteX16" fmla="*/ 681017 w 1697001"/>
                      <a:gd name="connsiteY16" fmla="*/ 1110779 h 1320122"/>
                      <a:gd name="connsiteX17" fmla="*/ 1036733 w 1697001"/>
                      <a:gd name="connsiteY17" fmla="*/ 928762 h 1320122"/>
                      <a:gd name="connsiteX18" fmla="*/ 1035908 w 1697001"/>
                      <a:gd name="connsiteY18" fmla="*/ 920583 h 1320122"/>
                      <a:gd name="connsiteX19" fmla="*/ 1041306 w 1697001"/>
                      <a:gd name="connsiteY19" fmla="*/ 867041 h 1320122"/>
                      <a:gd name="connsiteX20" fmla="*/ 1047946 w 1697001"/>
                      <a:gd name="connsiteY20" fmla="*/ 845651 h 1320122"/>
                      <a:gd name="connsiteX21" fmla="*/ 326620 w 1697001"/>
                      <a:gd name="connsiteY21" fmla="*/ 466444 h 1320122"/>
                      <a:gd name="connsiteX22" fmla="*/ 321097 w 1697001"/>
                      <a:gd name="connsiteY22" fmla="*/ 471462 h 1320122"/>
                      <a:gd name="connsiteX23" fmla="*/ 205949 w 1697001"/>
                      <a:gd name="connsiteY23" fmla="*/ 506635 h 1320122"/>
                      <a:gd name="connsiteX24" fmla="*/ 0 w 1697001"/>
                      <a:gd name="connsiteY24" fmla="*/ 300686 h 1320122"/>
                      <a:gd name="connsiteX25" fmla="*/ 205949 w 1697001"/>
                      <a:gd name="connsiteY25" fmla="*/ 94737 h 1320122"/>
                      <a:gd name="connsiteX26" fmla="*/ 395714 w 1697001"/>
                      <a:gd name="connsiteY26" fmla="*/ 220522 h 1320122"/>
                      <a:gd name="connsiteX27" fmla="*/ 401088 w 1697001"/>
                      <a:gd name="connsiteY27" fmla="*/ 247139 h 1320122"/>
                      <a:gd name="connsiteX28" fmla="*/ 718036 w 1697001"/>
                      <a:gd name="connsiteY28" fmla="*/ 247139 h 1320122"/>
                      <a:gd name="connsiteX29" fmla="*/ 718855 w 1697001"/>
                      <a:gd name="connsiteY29" fmla="*/ 243078 h 1320122"/>
                      <a:gd name="connsiteX30" fmla="*/ 864975 w 1697001"/>
                      <a:gd name="connsiteY30" fmla="*/ 146223 h 1320122"/>
                      <a:gd name="connsiteX31" fmla="*/ 1023557 w 1697001"/>
                      <a:gd name="connsiteY31" fmla="*/ 304805 h 1320122"/>
                      <a:gd name="connsiteX32" fmla="*/ 864975 w 1697001"/>
                      <a:gd name="connsiteY32" fmla="*/ 463387 h 1320122"/>
                      <a:gd name="connsiteX33" fmla="*/ 718855 w 1697001"/>
                      <a:gd name="connsiteY33" fmla="*/ 366532 h 1320122"/>
                      <a:gd name="connsiteX34" fmla="*/ 709719 w 1697001"/>
                      <a:gd name="connsiteY34" fmla="*/ 321280 h 1320122"/>
                      <a:gd name="connsiteX35" fmla="*/ 407740 w 1697001"/>
                      <a:gd name="connsiteY35" fmla="*/ 321280 h 1320122"/>
                      <a:gd name="connsiteX36" fmla="*/ 395714 w 1697001"/>
                      <a:gd name="connsiteY36" fmla="*/ 380851 h 1320122"/>
                      <a:gd name="connsiteX37" fmla="*/ 378163 w 1697001"/>
                      <a:gd name="connsiteY37" fmla="*/ 409778 h 1320122"/>
                      <a:gd name="connsiteX38" fmla="*/ 1081991 w 1697001"/>
                      <a:gd name="connsiteY38" fmla="*/ 779787 h 1320122"/>
                      <a:gd name="connsiteX39" fmla="*/ 1113722 w 1697001"/>
                      <a:gd name="connsiteY39" fmla="*/ 732724 h 1320122"/>
                      <a:gd name="connsiteX40" fmla="*/ 1301581 w 1697001"/>
                      <a:gd name="connsiteY40" fmla="*/ 654910 h 1320122"/>
                      <a:gd name="connsiteX41" fmla="*/ 1355124 w 1697001"/>
                      <a:gd name="connsiteY41" fmla="*/ 660308 h 1320122"/>
                      <a:gd name="connsiteX42" fmla="*/ 1372939 w 1697001"/>
                      <a:gd name="connsiteY42" fmla="*/ 665838 h 1320122"/>
                      <a:gd name="connsiteX43" fmla="*/ 1454381 w 1697001"/>
                      <a:gd name="connsiteY43" fmla="*/ 242551 h 1320122"/>
                      <a:gd name="connsiteX44" fmla="*/ 1423955 w 1697001"/>
                      <a:gd name="connsiteY44" fmla="*/ 197422 h 1320122"/>
                      <a:gd name="connsiteX45" fmla="*/ 1412787 w 1697001"/>
                      <a:gd name="connsiteY45" fmla="*/ 142107 h 1320122"/>
                      <a:gd name="connsiteX46" fmla="*/ 1554894 w 1697001"/>
                      <a:gd name="connsiteY46" fmla="*/ 0 h 132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7001" h="1320122">
                        <a:moveTo>
                          <a:pt x="1554894" y="0"/>
                        </a:moveTo>
                        <a:cubicBezTo>
                          <a:pt x="1633378" y="0"/>
                          <a:pt x="1697001" y="63623"/>
                          <a:pt x="1697001" y="142107"/>
                        </a:cubicBezTo>
                        <a:cubicBezTo>
                          <a:pt x="1697001" y="220591"/>
                          <a:pt x="1633378" y="284214"/>
                          <a:pt x="1554894" y="284214"/>
                        </a:cubicBezTo>
                        <a:lnTo>
                          <a:pt x="1523101" y="277795"/>
                        </a:lnTo>
                        <a:lnTo>
                          <a:pt x="1442598" y="696200"/>
                        </a:lnTo>
                        <a:lnTo>
                          <a:pt x="1450122" y="700283"/>
                        </a:lnTo>
                        <a:cubicBezTo>
                          <a:pt x="1520791" y="748026"/>
                          <a:pt x="1567254" y="828879"/>
                          <a:pt x="1567254" y="920583"/>
                        </a:cubicBezTo>
                        <a:cubicBezTo>
                          <a:pt x="1567254" y="1067310"/>
                          <a:pt x="1448308" y="1186256"/>
                          <a:pt x="1301581" y="1186256"/>
                        </a:cubicBezTo>
                        <a:cubicBezTo>
                          <a:pt x="1191536" y="1186256"/>
                          <a:pt x="1097118" y="1119349"/>
                          <a:pt x="1056786" y="1023995"/>
                        </a:cubicBezTo>
                        <a:lnTo>
                          <a:pt x="1050837" y="1004829"/>
                        </a:lnTo>
                        <a:lnTo>
                          <a:pt x="698822" y="1184951"/>
                        </a:lnTo>
                        <a:lnTo>
                          <a:pt x="689055" y="1233330"/>
                        </a:lnTo>
                        <a:cubicBezTo>
                          <a:pt x="667482" y="1284334"/>
                          <a:pt x="616978" y="1320122"/>
                          <a:pt x="558115" y="1320122"/>
                        </a:cubicBezTo>
                        <a:cubicBezTo>
                          <a:pt x="479631" y="1320122"/>
                          <a:pt x="416008" y="1256499"/>
                          <a:pt x="416008" y="1178015"/>
                        </a:cubicBezTo>
                        <a:cubicBezTo>
                          <a:pt x="416008" y="1099531"/>
                          <a:pt x="479631" y="1035908"/>
                          <a:pt x="558115" y="1035908"/>
                        </a:cubicBezTo>
                        <a:cubicBezTo>
                          <a:pt x="597357" y="1035908"/>
                          <a:pt x="632884" y="1051814"/>
                          <a:pt x="658600" y="1077530"/>
                        </a:cubicBezTo>
                        <a:lnTo>
                          <a:pt x="681017" y="1110779"/>
                        </a:lnTo>
                        <a:lnTo>
                          <a:pt x="1036733" y="928762"/>
                        </a:lnTo>
                        <a:lnTo>
                          <a:pt x="1035908" y="920583"/>
                        </a:lnTo>
                        <a:cubicBezTo>
                          <a:pt x="1035908" y="902242"/>
                          <a:pt x="1037767" y="884335"/>
                          <a:pt x="1041306" y="867041"/>
                        </a:cubicBezTo>
                        <a:lnTo>
                          <a:pt x="1047946" y="845651"/>
                        </a:lnTo>
                        <a:lnTo>
                          <a:pt x="326620" y="466444"/>
                        </a:lnTo>
                        <a:lnTo>
                          <a:pt x="321097" y="471462"/>
                        </a:lnTo>
                        <a:cubicBezTo>
                          <a:pt x="288227" y="493669"/>
                          <a:pt x="248603" y="506635"/>
                          <a:pt x="205949" y="506635"/>
                        </a:cubicBezTo>
                        <a:cubicBezTo>
                          <a:pt x="92207" y="506635"/>
                          <a:pt x="0" y="414428"/>
                          <a:pt x="0" y="300686"/>
                        </a:cubicBezTo>
                        <a:cubicBezTo>
                          <a:pt x="0" y="186944"/>
                          <a:pt x="92207" y="94737"/>
                          <a:pt x="205949" y="94737"/>
                        </a:cubicBezTo>
                        <a:cubicBezTo>
                          <a:pt x="291256" y="94737"/>
                          <a:pt x="364449" y="146604"/>
                          <a:pt x="395714" y="220522"/>
                        </a:cubicBezTo>
                        <a:lnTo>
                          <a:pt x="401088" y="247139"/>
                        </a:lnTo>
                        <a:lnTo>
                          <a:pt x="718036" y="247139"/>
                        </a:lnTo>
                        <a:lnTo>
                          <a:pt x="718855" y="243078"/>
                        </a:lnTo>
                        <a:cubicBezTo>
                          <a:pt x="742930" y="186161"/>
                          <a:pt x="799289" y="146223"/>
                          <a:pt x="864975" y="146223"/>
                        </a:cubicBezTo>
                        <a:cubicBezTo>
                          <a:pt x="952557" y="146223"/>
                          <a:pt x="1023557" y="217223"/>
                          <a:pt x="1023557" y="304805"/>
                        </a:cubicBezTo>
                        <a:cubicBezTo>
                          <a:pt x="1023557" y="392387"/>
                          <a:pt x="952557" y="463387"/>
                          <a:pt x="864975" y="463387"/>
                        </a:cubicBezTo>
                        <a:cubicBezTo>
                          <a:pt x="799289" y="463387"/>
                          <a:pt x="742930" y="423450"/>
                          <a:pt x="718855" y="366532"/>
                        </a:cubicBezTo>
                        <a:lnTo>
                          <a:pt x="709719" y="321280"/>
                        </a:lnTo>
                        <a:lnTo>
                          <a:pt x="407740" y="321280"/>
                        </a:lnTo>
                        <a:lnTo>
                          <a:pt x="395714" y="380851"/>
                        </a:lnTo>
                        <a:lnTo>
                          <a:pt x="378163" y="409778"/>
                        </a:lnTo>
                        <a:lnTo>
                          <a:pt x="1081991" y="779787"/>
                        </a:lnTo>
                        <a:lnTo>
                          <a:pt x="1113722" y="732724"/>
                        </a:lnTo>
                        <a:cubicBezTo>
                          <a:pt x="1161800" y="684647"/>
                          <a:pt x="1228218" y="654910"/>
                          <a:pt x="1301581" y="654910"/>
                        </a:cubicBezTo>
                        <a:cubicBezTo>
                          <a:pt x="1319922" y="654910"/>
                          <a:pt x="1337829" y="656769"/>
                          <a:pt x="1355124" y="660308"/>
                        </a:cubicBezTo>
                        <a:lnTo>
                          <a:pt x="1372939" y="665838"/>
                        </a:lnTo>
                        <a:lnTo>
                          <a:pt x="1454381" y="242551"/>
                        </a:lnTo>
                        <a:lnTo>
                          <a:pt x="1423955" y="197422"/>
                        </a:lnTo>
                        <a:cubicBezTo>
                          <a:pt x="1416764" y="180420"/>
                          <a:pt x="1412787" y="161728"/>
                          <a:pt x="1412787" y="142107"/>
                        </a:cubicBezTo>
                        <a:cubicBezTo>
                          <a:pt x="1412787" y="63623"/>
                          <a:pt x="1476410" y="0"/>
                          <a:pt x="1554894" y="0"/>
                        </a:cubicBezTo>
                        <a:close/>
                      </a:path>
                    </a:pathLst>
                  </a:cu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972127F8-314E-1EE3-8E24-AACECCD237FF}"/>
                    </a:ext>
                  </a:extLst>
                </p:cNvPr>
                <p:cNvGrpSpPr/>
                <p:nvPr/>
              </p:nvGrpSpPr>
              <p:grpSpPr>
                <a:xfrm>
                  <a:off x="4616618" y="3003219"/>
                  <a:ext cx="399570" cy="471911"/>
                  <a:chOff x="2034209" y="149875"/>
                  <a:chExt cx="4552121" cy="5376280"/>
                </a:xfrm>
                <a:solidFill>
                  <a:schemeClr val="tx1">
                    <a:lumMod val="65000"/>
                    <a:lumOff val="35000"/>
                  </a:schemeClr>
                </a:solidFill>
              </p:grpSpPr>
              <p:grpSp>
                <p:nvGrpSpPr>
                  <p:cNvPr id="69" name="Group 68">
                    <a:extLst>
                      <a:ext uri="{FF2B5EF4-FFF2-40B4-BE49-F238E27FC236}">
                        <a16:creationId xmlns:a16="http://schemas.microsoft.com/office/drawing/2014/main" id="{B8CD0156-0268-A135-D885-8127D76C5285}"/>
                      </a:ext>
                    </a:extLst>
                  </p:cNvPr>
                  <p:cNvGrpSpPr/>
                  <p:nvPr/>
                </p:nvGrpSpPr>
                <p:grpSpPr>
                  <a:xfrm>
                    <a:off x="2034209" y="1601855"/>
                    <a:ext cx="4552121" cy="3924300"/>
                    <a:chOff x="2034209" y="1601855"/>
                    <a:chExt cx="4552121" cy="3924300"/>
                  </a:xfrm>
                  <a:grpFill/>
                </p:grpSpPr>
                <p:sp>
                  <p:nvSpPr>
                    <p:cNvPr id="71" name="Rectangle 70">
                      <a:extLst>
                        <a:ext uri="{FF2B5EF4-FFF2-40B4-BE49-F238E27FC236}">
                          <a16:creationId xmlns:a16="http://schemas.microsoft.com/office/drawing/2014/main" id="{F9AD3F31-5F87-2BB6-2266-272EAD5D2738}"/>
                        </a:ext>
                      </a:extLst>
                    </p:cNvPr>
                    <p:cNvSpPr/>
                    <p:nvPr/>
                  </p:nvSpPr>
                  <p:spPr>
                    <a:xfrm>
                      <a:off x="5943600" y="1601855"/>
                      <a:ext cx="642730" cy="3924300"/>
                    </a:xfrm>
                    <a:prstGeom prst="rect">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FAA5C3D3-391C-9E85-8768-77A7FEE1DCC5}"/>
                        </a:ext>
                      </a:extLst>
                    </p:cNvPr>
                    <p:cNvSpPr/>
                    <p:nvPr/>
                  </p:nvSpPr>
                  <p:spPr>
                    <a:xfrm>
                      <a:off x="4966253" y="2617303"/>
                      <a:ext cx="642730" cy="2908852"/>
                    </a:xfrm>
                    <a:prstGeom prst="rect">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A19BC123-56DB-CFD3-187A-A255016A8F21}"/>
                        </a:ext>
                      </a:extLst>
                    </p:cNvPr>
                    <p:cNvSpPr/>
                    <p:nvPr/>
                  </p:nvSpPr>
                  <p:spPr>
                    <a:xfrm>
                      <a:off x="3988905" y="3485320"/>
                      <a:ext cx="642730" cy="2040835"/>
                    </a:xfrm>
                    <a:prstGeom prst="rect">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2048C86A-DA56-00A4-D67F-C276C7D41D9E}"/>
                        </a:ext>
                      </a:extLst>
                    </p:cNvPr>
                    <p:cNvSpPr/>
                    <p:nvPr/>
                  </p:nvSpPr>
                  <p:spPr>
                    <a:xfrm>
                      <a:off x="3011557" y="4022034"/>
                      <a:ext cx="642730" cy="1504121"/>
                    </a:xfrm>
                    <a:prstGeom prst="rect">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57200DB-EEA7-ABC2-7B7F-BF9BB035ECA8}"/>
                        </a:ext>
                      </a:extLst>
                    </p:cNvPr>
                    <p:cNvSpPr/>
                    <p:nvPr/>
                  </p:nvSpPr>
                  <p:spPr>
                    <a:xfrm>
                      <a:off x="2034209" y="4386470"/>
                      <a:ext cx="642730" cy="1139685"/>
                    </a:xfrm>
                    <a:prstGeom prst="rect">
                      <a:avLst/>
                    </a:pr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0" name="Freeform 30">
                    <a:extLst>
                      <a:ext uri="{FF2B5EF4-FFF2-40B4-BE49-F238E27FC236}">
                        <a16:creationId xmlns:a16="http://schemas.microsoft.com/office/drawing/2014/main" id="{3603BDED-1743-A687-1F5D-74FE5C4D7908}"/>
                      </a:ext>
                    </a:extLst>
                  </p:cNvPr>
                  <p:cNvSpPr/>
                  <p:nvPr/>
                </p:nvSpPr>
                <p:spPr>
                  <a:xfrm rot="2112090">
                    <a:off x="2955250" y="149875"/>
                    <a:ext cx="1972133" cy="4863798"/>
                  </a:xfrm>
                  <a:custGeom>
                    <a:avLst/>
                    <a:gdLst>
                      <a:gd name="connsiteX0" fmla="*/ 1369956 w 1972133"/>
                      <a:gd name="connsiteY0" fmla="*/ 0 h 4863798"/>
                      <a:gd name="connsiteX1" fmla="*/ 1972133 w 1972133"/>
                      <a:gd name="connsiteY1" fmla="*/ 914400 h 4863798"/>
                      <a:gd name="connsiteX2" fmla="*/ 1550574 w 1972133"/>
                      <a:gd name="connsiteY2" fmla="*/ 914400 h 4863798"/>
                      <a:gd name="connsiteX3" fmla="*/ 1554850 w 1972133"/>
                      <a:gd name="connsiteY3" fmla="*/ 936376 h 4863798"/>
                      <a:gd name="connsiteX4" fmla="*/ 89830 w 1972133"/>
                      <a:gd name="connsiteY4" fmla="*/ 4863798 h 4863798"/>
                      <a:gd name="connsiteX5" fmla="*/ 0 w 1972133"/>
                      <a:gd name="connsiteY5" fmla="*/ 4822576 h 4863798"/>
                      <a:gd name="connsiteX6" fmla="*/ 1238553 w 1972133"/>
                      <a:gd name="connsiteY6" fmla="*/ 961444 h 4863798"/>
                      <a:gd name="connsiteX7" fmla="*/ 1208376 w 1972133"/>
                      <a:gd name="connsiteY7" fmla="*/ 914400 h 4863798"/>
                      <a:gd name="connsiteX8" fmla="*/ 767779 w 1972133"/>
                      <a:gd name="connsiteY8" fmla="*/ 914400 h 486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133" h="4863798">
                        <a:moveTo>
                          <a:pt x="1369956" y="0"/>
                        </a:moveTo>
                        <a:lnTo>
                          <a:pt x="1972133" y="914400"/>
                        </a:lnTo>
                        <a:lnTo>
                          <a:pt x="1550574" y="914400"/>
                        </a:lnTo>
                        <a:lnTo>
                          <a:pt x="1554850" y="936376"/>
                        </a:lnTo>
                        <a:cubicBezTo>
                          <a:pt x="1741780" y="2125767"/>
                          <a:pt x="714260" y="4052664"/>
                          <a:pt x="89830" y="4863798"/>
                        </a:cubicBezTo>
                        <a:lnTo>
                          <a:pt x="0" y="4822576"/>
                        </a:lnTo>
                        <a:cubicBezTo>
                          <a:pt x="860939" y="3561282"/>
                          <a:pt x="1658809" y="1714367"/>
                          <a:pt x="1238553" y="961444"/>
                        </a:cubicBezTo>
                        <a:lnTo>
                          <a:pt x="1208376" y="914400"/>
                        </a:lnTo>
                        <a:lnTo>
                          <a:pt x="767779" y="914400"/>
                        </a:lnTo>
                        <a:close/>
                      </a:path>
                    </a:pathLst>
                  </a:custGeom>
                  <a:grp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4" name="Group 3">
              <a:extLst>
                <a:ext uri="{FF2B5EF4-FFF2-40B4-BE49-F238E27FC236}">
                  <a16:creationId xmlns:a16="http://schemas.microsoft.com/office/drawing/2014/main" id="{84A4E140-FD11-2146-158C-38C531FC81F9}"/>
                </a:ext>
              </a:extLst>
            </p:cNvPr>
            <p:cNvGrpSpPr/>
            <p:nvPr/>
          </p:nvGrpSpPr>
          <p:grpSpPr>
            <a:xfrm>
              <a:off x="4660999" y="2782092"/>
              <a:ext cx="2716938" cy="2838671"/>
              <a:chOff x="4660999" y="2216037"/>
              <a:chExt cx="2716938" cy="2838671"/>
            </a:xfrm>
          </p:grpSpPr>
          <p:sp>
            <p:nvSpPr>
              <p:cNvPr id="12" name="Isosceles Triangle 11">
                <a:extLst>
                  <a:ext uri="{FF2B5EF4-FFF2-40B4-BE49-F238E27FC236}">
                    <a16:creationId xmlns:a16="http://schemas.microsoft.com/office/drawing/2014/main" id="{F288E0E2-6F66-64EA-78DF-2529795B5570}"/>
                  </a:ext>
                </a:extLst>
              </p:cNvPr>
              <p:cNvSpPr/>
              <p:nvPr/>
            </p:nvSpPr>
            <p:spPr>
              <a:xfrm rot="4016867" flipH="1">
                <a:off x="5561656" y="2225214"/>
                <a:ext cx="133070" cy="1147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6230EC86-DE83-0860-EE9E-85F85280A45B}"/>
                  </a:ext>
                </a:extLst>
              </p:cNvPr>
              <p:cNvSpPr/>
              <p:nvPr/>
            </p:nvSpPr>
            <p:spPr>
              <a:xfrm rot="21225249" flipH="1">
                <a:off x="4660999" y="3700065"/>
                <a:ext cx="133070" cy="1147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Isosceles Triangle 39">
                <a:extLst>
                  <a:ext uri="{FF2B5EF4-FFF2-40B4-BE49-F238E27FC236}">
                    <a16:creationId xmlns:a16="http://schemas.microsoft.com/office/drawing/2014/main" id="{EFA3BCA1-800E-E3BF-D185-3EAB7A57E423}"/>
                  </a:ext>
                </a:extLst>
              </p:cNvPr>
              <p:cNvSpPr/>
              <p:nvPr/>
            </p:nvSpPr>
            <p:spPr>
              <a:xfrm rot="16899945" flipH="1">
                <a:off x="5701765" y="4930815"/>
                <a:ext cx="133070" cy="1147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Isosceles Triangle 41">
                <a:extLst>
                  <a:ext uri="{FF2B5EF4-FFF2-40B4-BE49-F238E27FC236}">
                    <a16:creationId xmlns:a16="http://schemas.microsoft.com/office/drawing/2014/main" id="{2B2443C1-1639-948C-33F8-570646594DF1}"/>
                  </a:ext>
                </a:extLst>
              </p:cNvPr>
              <p:cNvSpPr/>
              <p:nvPr/>
            </p:nvSpPr>
            <p:spPr>
              <a:xfrm rot="13204139" flipH="1">
                <a:off x="7177704" y="4478315"/>
                <a:ext cx="133070" cy="1147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D6DB4EEF-2E76-CBDF-4407-E354A5E45163}"/>
                  </a:ext>
                </a:extLst>
              </p:cNvPr>
              <p:cNvSpPr/>
              <p:nvPr/>
            </p:nvSpPr>
            <p:spPr>
              <a:xfrm rot="9018651" flipH="1">
                <a:off x="7244867" y="2713598"/>
                <a:ext cx="133070" cy="1147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16167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70">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Rectangle 72">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Oval 74">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Title 1">
            <a:extLst>
              <a:ext uri="{FF2B5EF4-FFF2-40B4-BE49-F238E27FC236}">
                <a16:creationId xmlns:a16="http://schemas.microsoft.com/office/drawing/2014/main" id="{DA2909C7-1E3B-FB58-2361-5D086C9EB961}"/>
              </a:ext>
            </a:extLst>
          </p:cNvPr>
          <p:cNvSpPr txBox="1">
            <a:spLocks/>
          </p:cNvSpPr>
          <p:nvPr/>
        </p:nvSpPr>
        <p:spPr>
          <a:xfrm>
            <a:off x="660042" y="891652"/>
            <a:ext cx="4412021" cy="30307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Whole Child Health Parent Webinar Library</a:t>
            </a:r>
          </a:p>
        </p:txBody>
      </p:sp>
      <p:pic>
        <p:nvPicPr>
          <p:cNvPr id="5" name="Picture 4">
            <a:extLst>
              <a:ext uri="{FF2B5EF4-FFF2-40B4-BE49-F238E27FC236}">
                <a16:creationId xmlns:a16="http://schemas.microsoft.com/office/drawing/2014/main" id="{607D5DCB-6943-A22F-CB1E-6484E09E9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232" y="249732"/>
            <a:ext cx="5845244" cy="6494715"/>
          </a:xfrm>
          <a:prstGeom prst="rect">
            <a:avLst/>
          </a:prstGeom>
        </p:spPr>
      </p:pic>
    </p:spTree>
    <p:extLst>
      <p:ext uri="{BB962C8B-B14F-4D97-AF65-F5344CB8AC3E}">
        <p14:creationId xmlns:p14="http://schemas.microsoft.com/office/powerpoint/2010/main" val="226786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itle 1">
            <a:extLst>
              <a:ext uri="{FF2B5EF4-FFF2-40B4-BE49-F238E27FC236}">
                <a16:creationId xmlns:a16="http://schemas.microsoft.com/office/drawing/2014/main" id="{DA2909C7-1E3B-FB58-2361-5D086C9EB961}"/>
              </a:ext>
            </a:extLst>
          </p:cNvPr>
          <p:cNvSpPr txBox="1">
            <a:spLocks/>
          </p:cNvSpPr>
          <p:nvPr/>
        </p:nvSpPr>
        <p:spPr>
          <a:xfrm>
            <a:off x="699713" y="353160"/>
            <a:ext cx="10675869" cy="898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rPr>
              <a:t>Whole Child Heath - Campus Events &amp; Initiatives</a:t>
            </a:r>
            <a:r>
              <a:rPr kumimoji="0" lang="en-US" sz="4000" b="0"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rPr>
              <a:t>​</a:t>
            </a: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A6429141-6AAA-EEA2-7029-A222C173DD0E}"/>
              </a:ext>
            </a:extLst>
          </p:cNvPr>
          <p:cNvPicPr>
            <a:picLocks noChangeAspect="1"/>
          </p:cNvPicPr>
          <p:nvPr/>
        </p:nvPicPr>
        <p:blipFill>
          <a:blip r:embed="rId3"/>
          <a:stretch>
            <a:fillRect/>
          </a:stretch>
        </p:blipFill>
        <p:spPr>
          <a:xfrm>
            <a:off x="426178" y="1485525"/>
            <a:ext cx="7189774" cy="4686071"/>
          </a:xfrm>
          <a:prstGeom prst="rect">
            <a:avLst/>
          </a:prstGeom>
        </p:spPr>
      </p:pic>
      <p:pic>
        <p:nvPicPr>
          <p:cNvPr id="6" name="Picture 5">
            <a:extLst>
              <a:ext uri="{FF2B5EF4-FFF2-40B4-BE49-F238E27FC236}">
                <a16:creationId xmlns:a16="http://schemas.microsoft.com/office/drawing/2014/main" id="{2DBB4FD8-03F1-7215-EB26-9101DB300F45}"/>
              </a:ext>
            </a:extLst>
          </p:cNvPr>
          <p:cNvPicPr>
            <a:picLocks noChangeAspect="1"/>
          </p:cNvPicPr>
          <p:nvPr/>
        </p:nvPicPr>
        <p:blipFill>
          <a:blip r:embed="rId4"/>
          <a:stretch>
            <a:fillRect/>
          </a:stretch>
        </p:blipFill>
        <p:spPr>
          <a:xfrm>
            <a:off x="7035396" y="3599728"/>
            <a:ext cx="5061601" cy="3118390"/>
          </a:xfrm>
          <a:prstGeom prst="rect">
            <a:avLst/>
          </a:prstGeom>
        </p:spPr>
      </p:pic>
    </p:spTree>
    <p:extLst>
      <p:ext uri="{BB962C8B-B14F-4D97-AF65-F5344CB8AC3E}">
        <p14:creationId xmlns:p14="http://schemas.microsoft.com/office/powerpoint/2010/main" val="2691945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Title 1">
            <a:extLst>
              <a:ext uri="{FF2B5EF4-FFF2-40B4-BE49-F238E27FC236}">
                <a16:creationId xmlns:a16="http://schemas.microsoft.com/office/drawing/2014/main" id="{DA2909C7-1E3B-FB58-2361-5D086C9EB961}"/>
              </a:ext>
            </a:extLst>
          </p:cNvPr>
          <p:cNvSpPr txBox="1">
            <a:spLocks/>
          </p:cNvSpPr>
          <p:nvPr/>
        </p:nvSpPr>
        <p:spPr>
          <a:xfrm>
            <a:off x="660041" y="2767106"/>
            <a:ext cx="2880828" cy="30719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j-ea"/>
                <a:cs typeface="+mj-cs"/>
              </a:rPr>
              <a:t>2023-24 Whole Child Health Webinar Series</a:t>
            </a:r>
          </a:p>
        </p:txBody>
      </p:sp>
      <p:pic>
        <p:nvPicPr>
          <p:cNvPr id="1026" name="Picture 2" descr="Whale Child &#10;Health &#10;Initiative &#10;Parent &#10;ebinars: &#10;Mental Health is for Everyone &#10;September 13th, 2023 &#10;As we work to normalize and identify emotional challenges across &#10;cultures the District is focusing on support through campus-based &#10;services to address those næds and challenges. &#10;Vaping and E-cigarettes - &#10;What Parents Need to Know &#10;November 1 5th, 2023 &#10;This session will focus on what e-cigarettes and vaping are, the &#10;effects of their use, why it can be illegal, and the waming signs that &#10;your child may be vaping or using e-cigarettes. &#10;Study Habits &amp; Test Anxiety &#10;February 21 st, 2024 &#10;Parents and will be with research-based &#10;and tools to help students be better prepared for school, &#10;state, and national assessments Information about test anxiety &#10;symptoms, current d Étrict and campus-based support systems &#10;to address it and best practices regarding how to Icnver and/or &#10;minimize it will also be shared. &#10;FORT BEND ISD &#10;Student Success &#10;Webinars: &#10;Mental Health Supports &#10;for Students &#10;October 1 8th, 2023 &#10;Students will explore the comprehensive mental health support &#10;offered in their school community. &#10;Stress &amp; Anxiety &#10;January 1 7th, 2024 &#10;Students will learn practical strategies for managing stress and &#10;anxiety their academic and personal life. &#10;Financial Literacy &#10;March 6th, 2024 &#10;Students will learn the art of budgeting smartly, how to manage &#10;and strategies for building a strong financial foundation that &#10;will employer them to make smart financial d«ision-making to &#10;secure a stable future. &#10;Get involved. &#10;Get help. &#10;Get healthy. &#10;inmrmation about resmwces, &#10;*ase scan heæ. &#10;FBiSD &#10;#DecreaseStigma #1ncreaseAwareness ">
            <a:extLst>
              <a:ext uri="{FF2B5EF4-FFF2-40B4-BE49-F238E27FC236}">
                <a16:creationId xmlns:a16="http://schemas.microsoft.com/office/drawing/2014/main" id="{C1DC22C0-EC9A-A895-C068-21DEED59D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2355" y="124973"/>
            <a:ext cx="5151613" cy="662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222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DA2909C7-1E3B-FB58-2361-5D086C9EB961}"/>
              </a:ext>
            </a:extLst>
          </p:cNvPr>
          <p:cNvSpPr txBox="1">
            <a:spLocks/>
          </p:cNvSpPr>
          <p:nvPr/>
        </p:nvSpPr>
        <p:spPr>
          <a:xfrm>
            <a:off x="534699" y="2228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1A202422-969F-1B0D-E89F-7DD0B6308930}"/>
              </a:ext>
            </a:extLst>
          </p:cNvPr>
          <p:cNvSpPr txBox="1">
            <a:spLocks/>
          </p:cNvSpPr>
          <p:nvPr/>
        </p:nvSpPr>
        <p:spPr>
          <a:xfrm>
            <a:off x="398771" y="217220"/>
            <a:ext cx="10675869" cy="898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rPr>
              <a:t>The District Student Wellness COALITION</a:t>
            </a: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3" name="Picture 2">
            <a:extLst>
              <a:ext uri="{FF2B5EF4-FFF2-40B4-BE49-F238E27FC236}">
                <a16:creationId xmlns:a16="http://schemas.microsoft.com/office/drawing/2014/main" id="{84FE9BC1-5530-C66D-AA47-441F9B7DF733}"/>
              </a:ext>
            </a:extLst>
          </p:cNvPr>
          <p:cNvPicPr>
            <a:picLocks noChangeAspect="1"/>
          </p:cNvPicPr>
          <p:nvPr/>
        </p:nvPicPr>
        <p:blipFill rotWithShape="1">
          <a:blip r:embed="rId4"/>
          <a:srcRect t="10491"/>
          <a:stretch/>
        </p:blipFill>
        <p:spPr>
          <a:xfrm>
            <a:off x="2820579" y="1301125"/>
            <a:ext cx="8449090" cy="5334000"/>
          </a:xfrm>
          <a:prstGeom prst="rect">
            <a:avLst/>
          </a:prstGeom>
        </p:spPr>
      </p:pic>
      <p:pic>
        <p:nvPicPr>
          <p:cNvPr id="5" name="Picture 4" descr="A close-up of a sign&#10;&#10;Description automatically generated">
            <a:extLst>
              <a:ext uri="{FF2B5EF4-FFF2-40B4-BE49-F238E27FC236}">
                <a16:creationId xmlns:a16="http://schemas.microsoft.com/office/drawing/2014/main" id="{A6910FA0-FCA0-65E7-511A-E7D6691A0B35}"/>
              </a:ext>
            </a:extLst>
          </p:cNvPr>
          <p:cNvPicPr>
            <a:picLocks noChangeAspect="1"/>
          </p:cNvPicPr>
          <p:nvPr/>
        </p:nvPicPr>
        <p:blipFill>
          <a:blip r:embed="rId5"/>
          <a:stretch>
            <a:fillRect/>
          </a:stretch>
        </p:blipFill>
        <p:spPr>
          <a:xfrm>
            <a:off x="174629" y="1115801"/>
            <a:ext cx="3332500" cy="991932"/>
          </a:xfrm>
          <a:prstGeom prst="rect">
            <a:avLst/>
          </a:prstGeom>
        </p:spPr>
      </p:pic>
    </p:spTree>
    <p:extLst>
      <p:ext uri="{BB962C8B-B14F-4D97-AF65-F5344CB8AC3E}">
        <p14:creationId xmlns:p14="http://schemas.microsoft.com/office/powerpoint/2010/main" val="324733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3A1B21C-651B-2138-7A53-015914A5AD05}"/>
              </a:ext>
            </a:extLst>
          </p:cNvPr>
          <p:cNvSpPr/>
          <p:nvPr/>
        </p:nvSpPr>
        <p:spPr>
          <a:xfrm>
            <a:off x="752353" y="5223013"/>
            <a:ext cx="1621825" cy="15618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descr="A collage of people in a gym&#10;&#10;Description automatically generated">
            <a:extLst>
              <a:ext uri="{FF2B5EF4-FFF2-40B4-BE49-F238E27FC236}">
                <a16:creationId xmlns:a16="http://schemas.microsoft.com/office/drawing/2014/main" id="{7C07F24D-D6C3-FC4E-474C-387681C94A49}"/>
              </a:ext>
            </a:extLst>
          </p:cNvPr>
          <p:cNvPicPr>
            <a:picLocks noChangeAspect="1"/>
          </p:cNvPicPr>
          <p:nvPr/>
        </p:nvPicPr>
        <p:blipFill>
          <a:blip r:embed="rId4"/>
          <a:stretch>
            <a:fillRect/>
          </a:stretch>
        </p:blipFill>
        <p:spPr>
          <a:xfrm>
            <a:off x="5158160" y="1081279"/>
            <a:ext cx="2277583" cy="3113051"/>
          </a:xfrm>
          <a:prstGeom prst="rect">
            <a:avLst/>
          </a:prstGeom>
        </p:spPr>
      </p:pic>
      <p:sp>
        <p:nvSpPr>
          <p:cNvPr id="60" name="Title 1">
            <a:extLst>
              <a:ext uri="{FF2B5EF4-FFF2-40B4-BE49-F238E27FC236}">
                <a16:creationId xmlns:a16="http://schemas.microsoft.com/office/drawing/2014/main" id="{DA2909C7-1E3B-FB58-2361-5D086C9EB961}"/>
              </a:ext>
            </a:extLst>
          </p:cNvPr>
          <p:cNvSpPr txBox="1">
            <a:spLocks/>
          </p:cNvSpPr>
          <p:nvPr/>
        </p:nvSpPr>
        <p:spPr>
          <a:xfrm>
            <a:off x="534699" y="2228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1A202422-969F-1B0D-E89F-7DD0B6308930}"/>
              </a:ext>
            </a:extLst>
          </p:cNvPr>
          <p:cNvSpPr txBox="1">
            <a:spLocks/>
          </p:cNvSpPr>
          <p:nvPr/>
        </p:nvSpPr>
        <p:spPr>
          <a:xfrm>
            <a:off x="398771" y="217220"/>
            <a:ext cx="10675869" cy="898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rPr>
              <a:t>Student Wellness Committees</a:t>
            </a:r>
            <a:r>
              <a:rPr kumimoji="0" lang="en-US" sz="4000" b="0"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rPr>
              <a:t>​</a:t>
            </a: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16" name="Picture 15">
            <a:extLst>
              <a:ext uri="{FF2B5EF4-FFF2-40B4-BE49-F238E27FC236}">
                <a16:creationId xmlns:a16="http://schemas.microsoft.com/office/drawing/2014/main" id="{E5F0D90C-4280-3939-9B97-037EC834D41B}"/>
              </a:ext>
            </a:extLst>
          </p:cNvPr>
          <p:cNvPicPr>
            <a:picLocks noChangeAspect="1"/>
          </p:cNvPicPr>
          <p:nvPr/>
        </p:nvPicPr>
        <p:blipFill>
          <a:blip r:embed="rId5"/>
          <a:stretch>
            <a:fillRect/>
          </a:stretch>
        </p:blipFill>
        <p:spPr>
          <a:xfrm>
            <a:off x="193634" y="1288969"/>
            <a:ext cx="3621024" cy="996696"/>
          </a:xfrm>
          <a:prstGeom prst="rect">
            <a:avLst/>
          </a:prstGeom>
        </p:spPr>
      </p:pic>
      <p:pic>
        <p:nvPicPr>
          <p:cNvPr id="18" name="Picture 17" descr="A collage of people posing for a photo&#10;&#10;Description automatically generated">
            <a:extLst>
              <a:ext uri="{FF2B5EF4-FFF2-40B4-BE49-F238E27FC236}">
                <a16:creationId xmlns:a16="http://schemas.microsoft.com/office/drawing/2014/main" id="{9871A233-1387-A6AA-2DEC-07D7D66CE24A}"/>
              </a:ext>
            </a:extLst>
          </p:cNvPr>
          <p:cNvPicPr>
            <a:picLocks noChangeAspect="1"/>
          </p:cNvPicPr>
          <p:nvPr/>
        </p:nvPicPr>
        <p:blipFill>
          <a:blip r:embed="rId6"/>
          <a:stretch>
            <a:fillRect/>
          </a:stretch>
        </p:blipFill>
        <p:spPr>
          <a:xfrm>
            <a:off x="345153" y="2285665"/>
            <a:ext cx="2258267" cy="2819316"/>
          </a:xfrm>
          <a:prstGeom prst="rect">
            <a:avLst/>
          </a:prstGeom>
        </p:spPr>
      </p:pic>
      <p:pic>
        <p:nvPicPr>
          <p:cNvPr id="20" name="Picture 19" descr="A poster of a person and person playing basketball&#10;&#10;Description automatically generated">
            <a:extLst>
              <a:ext uri="{FF2B5EF4-FFF2-40B4-BE49-F238E27FC236}">
                <a16:creationId xmlns:a16="http://schemas.microsoft.com/office/drawing/2014/main" id="{1A056EE7-8A4F-7E42-4A92-1697845ED82D}"/>
              </a:ext>
            </a:extLst>
          </p:cNvPr>
          <p:cNvPicPr>
            <a:picLocks noChangeAspect="1"/>
          </p:cNvPicPr>
          <p:nvPr/>
        </p:nvPicPr>
        <p:blipFill>
          <a:blip r:embed="rId7"/>
          <a:stretch>
            <a:fillRect/>
          </a:stretch>
        </p:blipFill>
        <p:spPr>
          <a:xfrm>
            <a:off x="4028990" y="1129427"/>
            <a:ext cx="2049286" cy="2633429"/>
          </a:xfrm>
          <a:prstGeom prst="rect">
            <a:avLst/>
          </a:prstGeom>
        </p:spPr>
      </p:pic>
      <p:pic>
        <p:nvPicPr>
          <p:cNvPr id="26" name="Picture 25" descr="A group of people sitting on a stage&#10;&#10;Description automatically generated">
            <a:extLst>
              <a:ext uri="{FF2B5EF4-FFF2-40B4-BE49-F238E27FC236}">
                <a16:creationId xmlns:a16="http://schemas.microsoft.com/office/drawing/2014/main" id="{82BBAC13-789B-F8BC-FAE2-8371F878DCE5}"/>
              </a:ext>
            </a:extLst>
          </p:cNvPr>
          <p:cNvPicPr>
            <a:picLocks noChangeAspect="1"/>
          </p:cNvPicPr>
          <p:nvPr/>
        </p:nvPicPr>
        <p:blipFill>
          <a:blip r:embed="rId8"/>
          <a:stretch>
            <a:fillRect/>
          </a:stretch>
        </p:blipFill>
        <p:spPr>
          <a:xfrm>
            <a:off x="9083964" y="1129427"/>
            <a:ext cx="3008173" cy="3757874"/>
          </a:xfrm>
          <a:prstGeom prst="rect">
            <a:avLst/>
          </a:prstGeom>
        </p:spPr>
      </p:pic>
      <p:pic>
        <p:nvPicPr>
          <p:cNvPr id="28" name="Picture 27" descr="A collage of photos of dogs&#10;&#10;Description automatically generated">
            <a:extLst>
              <a:ext uri="{FF2B5EF4-FFF2-40B4-BE49-F238E27FC236}">
                <a16:creationId xmlns:a16="http://schemas.microsoft.com/office/drawing/2014/main" id="{F88D9F49-A16F-C389-C2B8-B5256CE4CBE3}"/>
              </a:ext>
            </a:extLst>
          </p:cNvPr>
          <p:cNvPicPr>
            <a:picLocks noChangeAspect="1"/>
          </p:cNvPicPr>
          <p:nvPr/>
        </p:nvPicPr>
        <p:blipFill>
          <a:blip r:embed="rId9"/>
          <a:stretch>
            <a:fillRect/>
          </a:stretch>
        </p:blipFill>
        <p:spPr>
          <a:xfrm>
            <a:off x="9700394" y="2794314"/>
            <a:ext cx="2426750" cy="3040997"/>
          </a:xfrm>
          <a:prstGeom prst="rect">
            <a:avLst/>
          </a:prstGeom>
        </p:spPr>
      </p:pic>
      <p:pic>
        <p:nvPicPr>
          <p:cNvPr id="30" name="Picture 29" descr="A yoga day poster with a person doing yoga&#10;&#10;Description automatically generated">
            <a:extLst>
              <a:ext uri="{FF2B5EF4-FFF2-40B4-BE49-F238E27FC236}">
                <a16:creationId xmlns:a16="http://schemas.microsoft.com/office/drawing/2014/main" id="{E11B7BCF-8655-C5FF-0C63-870553B93FF7}"/>
              </a:ext>
            </a:extLst>
          </p:cNvPr>
          <p:cNvPicPr>
            <a:picLocks noChangeAspect="1"/>
          </p:cNvPicPr>
          <p:nvPr/>
        </p:nvPicPr>
        <p:blipFill>
          <a:blip r:embed="rId10"/>
          <a:stretch>
            <a:fillRect/>
          </a:stretch>
        </p:blipFill>
        <p:spPr>
          <a:xfrm>
            <a:off x="5877743" y="3674169"/>
            <a:ext cx="2408785" cy="3040997"/>
          </a:xfrm>
          <a:prstGeom prst="rect">
            <a:avLst/>
          </a:prstGeom>
        </p:spPr>
      </p:pic>
      <p:pic>
        <p:nvPicPr>
          <p:cNvPr id="32" name="Picture 31" descr="A brochure of people doing yoga&#10;&#10;Description automatically generated">
            <a:extLst>
              <a:ext uri="{FF2B5EF4-FFF2-40B4-BE49-F238E27FC236}">
                <a16:creationId xmlns:a16="http://schemas.microsoft.com/office/drawing/2014/main" id="{38F931DD-D0FC-CD9A-068D-324047E76885}"/>
              </a:ext>
            </a:extLst>
          </p:cNvPr>
          <p:cNvPicPr>
            <a:picLocks noChangeAspect="1"/>
          </p:cNvPicPr>
          <p:nvPr/>
        </p:nvPicPr>
        <p:blipFill>
          <a:blip r:embed="rId11"/>
          <a:stretch>
            <a:fillRect/>
          </a:stretch>
        </p:blipFill>
        <p:spPr>
          <a:xfrm>
            <a:off x="7811031" y="4447545"/>
            <a:ext cx="1777549" cy="2267621"/>
          </a:xfrm>
          <a:prstGeom prst="rect">
            <a:avLst/>
          </a:prstGeom>
        </p:spPr>
      </p:pic>
      <p:pic>
        <p:nvPicPr>
          <p:cNvPr id="36" name="Picture 35" descr="A group of people standing at a podium&#10;&#10;Description automatically generated">
            <a:extLst>
              <a:ext uri="{FF2B5EF4-FFF2-40B4-BE49-F238E27FC236}">
                <a16:creationId xmlns:a16="http://schemas.microsoft.com/office/drawing/2014/main" id="{A77FF93C-39BE-F118-31F7-7F3A1A4907DA}"/>
              </a:ext>
            </a:extLst>
          </p:cNvPr>
          <p:cNvPicPr>
            <a:picLocks noChangeAspect="1"/>
          </p:cNvPicPr>
          <p:nvPr/>
        </p:nvPicPr>
        <p:blipFill>
          <a:blip r:embed="rId12"/>
          <a:stretch>
            <a:fillRect/>
          </a:stretch>
        </p:blipFill>
        <p:spPr>
          <a:xfrm>
            <a:off x="2682394" y="3887876"/>
            <a:ext cx="2817122" cy="2819316"/>
          </a:xfrm>
          <a:prstGeom prst="rect">
            <a:avLst/>
          </a:prstGeom>
        </p:spPr>
      </p:pic>
      <p:sp>
        <p:nvSpPr>
          <p:cNvPr id="37" name="Rectangle 36">
            <a:extLst>
              <a:ext uri="{FF2B5EF4-FFF2-40B4-BE49-F238E27FC236}">
                <a16:creationId xmlns:a16="http://schemas.microsoft.com/office/drawing/2014/main" id="{464CF2AF-A81C-84F2-62B7-895D2357B738}"/>
              </a:ext>
            </a:extLst>
          </p:cNvPr>
          <p:cNvSpPr/>
          <p:nvPr/>
        </p:nvSpPr>
        <p:spPr>
          <a:xfrm>
            <a:off x="752352" y="5229626"/>
            <a:ext cx="162182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8A2A2B"/>
                </a:solidFill>
                <a:effectLst>
                  <a:outerShdw blurRad="38100" dist="25400" dir="5400000" algn="ctr" rotWithShape="0">
                    <a:srgbClr val="6E747A">
                      <a:alpha val="43000"/>
                    </a:srgbClr>
                  </a:outerShdw>
                </a:effectLst>
                <a:uLnTx/>
                <a:uFillTx/>
                <a:latin typeface="Calibri" panose="020F0502020204030204"/>
                <a:ea typeface="+mn-ea"/>
                <a:cs typeface="+mn-cs"/>
              </a:rPr>
              <a:t>Smoothie Bike provided by SHAC</a:t>
            </a:r>
          </a:p>
        </p:txBody>
      </p:sp>
    </p:spTree>
    <p:extLst>
      <p:ext uri="{BB962C8B-B14F-4D97-AF65-F5344CB8AC3E}">
        <p14:creationId xmlns:p14="http://schemas.microsoft.com/office/powerpoint/2010/main" val="3480978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itle 1">
            <a:extLst>
              <a:ext uri="{FF2B5EF4-FFF2-40B4-BE49-F238E27FC236}">
                <a16:creationId xmlns:a16="http://schemas.microsoft.com/office/drawing/2014/main" id="{DA2909C7-1E3B-FB58-2361-5D086C9EB961}"/>
              </a:ext>
            </a:extLst>
          </p:cNvPr>
          <p:cNvSpPr txBox="1">
            <a:spLocks/>
          </p:cNvSpPr>
          <p:nvPr/>
        </p:nvSpPr>
        <p:spPr>
          <a:xfrm>
            <a:off x="699715" y="288404"/>
            <a:ext cx="7170656" cy="977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solidFill>
                  <a:srgbClr val="FFFFFF"/>
                </a:solidFill>
                <a:effectLst/>
                <a:uLnTx/>
                <a:uFillTx/>
                <a:latin typeface="Calibri Light" panose="020F0302020204030204"/>
                <a:ea typeface="+mj-ea"/>
                <a:cs typeface="+mj-cs"/>
              </a:rPr>
              <a:t>Whole Child Health Think Tank Event</a:t>
            </a:r>
            <a:endParaRPr kumimoji="0" lang="en-US" sz="3700" b="0" i="0" u="none" strike="noStrike" kern="1200" cap="none" spc="0" normalizeH="0" baseline="0" noProof="0">
              <a:ln>
                <a:noFill/>
              </a:ln>
              <a:solidFill>
                <a:srgbClr val="FFFFFF"/>
              </a:solidFill>
              <a:effectLst/>
              <a:uLnTx/>
              <a:uFillTx/>
              <a:latin typeface="Calibri Light" panose="020F0302020204030204"/>
              <a:ea typeface="+mj-ea"/>
              <a:cs typeface="+mj-cs"/>
            </a:endParaRPr>
          </a:p>
        </p:txBody>
      </p:sp>
      <p:pic>
        <p:nvPicPr>
          <p:cNvPr id="9" name="Picture 8" descr="A black and white sign with white text&#10;&#10;Description automatically generated">
            <a:extLst>
              <a:ext uri="{FF2B5EF4-FFF2-40B4-BE49-F238E27FC236}">
                <a16:creationId xmlns:a16="http://schemas.microsoft.com/office/drawing/2014/main" id="{D8971FC1-F53E-45EF-662A-C96E5C4C7B55}"/>
              </a:ext>
            </a:extLst>
          </p:cNvPr>
          <p:cNvPicPr>
            <a:picLocks noChangeAspect="1"/>
          </p:cNvPicPr>
          <p:nvPr/>
        </p:nvPicPr>
        <p:blipFill rotWithShape="1">
          <a:blip r:embed="rId3"/>
          <a:srcRect t="2263" b="935"/>
          <a:stretch/>
        </p:blipFill>
        <p:spPr>
          <a:xfrm>
            <a:off x="1030153" y="2449281"/>
            <a:ext cx="3111107" cy="3526972"/>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19964923-6F4D-F054-BE3C-6B301BBBDF92}"/>
              </a:ext>
            </a:extLst>
          </p:cNvPr>
          <p:cNvPicPr>
            <a:picLocks noChangeAspect="1"/>
          </p:cNvPicPr>
          <p:nvPr/>
        </p:nvPicPr>
        <p:blipFill rotWithShape="1">
          <a:blip r:embed="rId4"/>
          <a:srcRect t="1800" r="-2" b="1221"/>
          <a:stretch/>
        </p:blipFill>
        <p:spPr>
          <a:xfrm>
            <a:off x="4542045" y="2449281"/>
            <a:ext cx="3107908" cy="3526972"/>
          </a:xfrm>
          <a:prstGeom prst="rect">
            <a:avLst/>
          </a:prstGeom>
        </p:spPr>
      </p:pic>
      <p:pic>
        <p:nvPicPr>
          <p:cNvPr id="5" name="Picture 4" descr="A black and white sign with white text&#10;&#10;Description automatically generated">
            <a:extLst>
              <a:ext uri="{FF2B5EF4-FFF2-40B4-BE49-F238E27FC236}">
                <a16:creationId xmlns:a16="http://schemas.microsoft.com/office/drawing/2014/main" id="{E46594A1-44DA-075B-0138-55BE6494DB33}"/>
              </a:ext>
            </a:extLst>
          </p:cNvPr>
          <p:cNvPicPr>
            <a:picLocks noChangeAspect="1"/>
          </p:cNvPicPr>
          <p:nvPr/>
        </p:nvPicPr>
        <p:blipFill rotWithShape="1">
          <a:blip r:embed="rId5"/>
          <a:srcRect l="934" r="2" b="2"/>
          <a:stretch/>
        </p:blipFill>
        <p:spPr>
          <a:xfrm>
            <a:off x="8050740" y="2449281"/>
            <a:ext cx="3111122" cy="3526972"/>
          </a:xfrm>
          <a:prstGeom prst="rect">
            <a:avLst/>
          </a:prstGeom>
        </p:spPr>
      </p:pic>
    </p:spTree>
    <p:extLst>
      <p:ext uri="{BB962C8B-B14F-4D97-AF65-F5344CB8AC3E}">
        <p14:creationId xmlns:p14="http://schemas.microsoft.com/office/powerpoint/2010/main" val="2327182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Introductions </a:t>
            </a:r>
          </a:p>
        </p:txBody>
      </p:sp>
      <p:sp>
        <p:nvSpPr>
          <p:cNvPr id="3" name="TextBox 2">
            <a:extLst>
              <a:ext uri="{FF2B5EF4-FFF2-40B4-BE49-F238E27FC236}">
                <a16:creationId xmlns:a16="http://schemas.microsoft.com/office/drawing/2014/main" id="{A6BDFE55-FDC5-E856-DB98-3945E124ACCE}"/>
              </a:ext>
            </a:extLst>
          </p:cNvPr>
          <p:cNvSpPr txBox="1"/>
          <p:nvPr/>
        </p:nvSpPr>
        <p:spPr>
          <a:xfrm>
            <a:off x="411901" y="5035578"/>
            <a:ext cx="10683787" cy="923330"/>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SHAC Subcommittee Leaders</a:t>
            </a:r>
          </a:p>
          <a:p>
            <a:pPr algn="ctr"/>
            <a:r>
              <a:rPr lang="en-US" dirty="0">
                <a:latin typeface="Arial" panose="020B0604020202020204" pitchFamily="34" charset="0"/>
                <a:cs typeface="Arial" panose="020B0604020202020204" pitchFamily="34" charset="0"/>
              </a:rPr>
              <a:t>Whole Child Health, Nutrition, Advocacy, Health &amp; PE, Health &amp; Safety, Campus Wellness</a:t>
            </a:r>
          </a:p>
        </p:txBody>
      </p:sp>
      <p:pic>
        <p:nvPicPr>
          <p:cNvPr id="4" name="Picture 3">
            <a:extLst>
              <a:ext uri="{FF2B5EF4-FFF2-40B4-BE49-F238E27FC236}">
                <a16:creationId xmlns:a16="http://schemas.microsoft.com/office/drawing/2014/main" id="{3F8E3BAA-07DB-9BDC-3B6D-BDADDD33DD99}"/>
              </a:ext>
            </a:extLst>
          </p:cNvPr>
          <p:cNvPicPr>
            <a:picLocks noChangeAspect="1"/>
          </p:cNvPicPr>
          <p:nvPr/>
        </p:nvPicPr>
        <p:blipFill>
          <a:blip r:embed="rId4"/>
          <a:stretch>
            <a:fillRect/>
          </a:stretch>
        </p:blipFill>
        <p:spPr>
          <a:xfrm>
            <a:off x="3240055" y="1348442"/>
            <a:ext cx="5711890" cy="3427134"/>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DE7FC-1B90-1D21-B565-31B81CB55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0564" y="1245979"/>
            <a:ext cx="6293638" cy="5034911"/>
          </a:xfrm>
          <a:prstGeom prst="rect">
            <a:avLst/>
          </a:prstGeom>
        </p:spPr>
      </p:pic>
      <p:sp>
        <p:nvSpPr>
          <p:cNvPr id="4" name="TextBox 3">
            <a:extLst>
              <a:ext uri="{FF2B5EF4-FFF2-40B4-BE49-F238E27FC236}">
                <a16:creationId xmlns:a16="http://schemas.microsoft.com/office/drawing/2014/main" id="{4FC3D8F1-9124-BEDE-4B20-A0E9D1F79A08}"/>
              </a:ext>
            </a:extLst>
          </p:cNvPr>
          <p:cNvSpPr txBox="1"/>
          <p:nvPr/>
        </p:nvSpPr>
        <p:spPr>
          <a:xfrm>
            <a:off x="4083000" y="0"/>
            <a:ext cx="339734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332562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532329" y="62498"/>
            <a:ext cx="10924644" cy="10660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bg1"/>
                </a:solidFill>
                <a:latin typeface="Arial" panose="020B0604020202020204" pitchFamily="34" charset="0"/>
                <a:cs typeface="Arial" panose="020B0604020202020204" pitchFamily="34" charset="0"/>
              </a:rPr>
              <a:t>Vote</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4891132"/>
            <a:ext cx="10683787"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SHAC Meeting Minutes</a:t>
            </a:r>
          </a:p>
          <a:p>
            <a:pPr algn="ctr"/>
            <a:r>
              <a:rPr lang="en-US" sz="2000" dirty="0">
                <a:latin typeface="Arial" panose="020B0604020202020204" pitchFamily="34" charset="0"/>
                <a:cs typeface="Arial" panose="020B0604020202020204" pitchFamily="34" charset="0"/>
              </a:rPr>
              <a:t>May 17, 2023</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Jenna Ross</a:t>
            </a:r>
          </a:p>
          <a:p>
            <a:pPr algn="ctr"/>
            <a:r>
              <a:rPr lang="en-US" sz="2000" dirty="0">
                <a:latin typeface="Arial" panose="020B0604020202020204" pitchFamily="34" charset="0"/>
                <a:cs typeface="Arial" panose="020B0604020202020204" pitchFamily="34" charset="0"/>
              </a:rPr>
              <a:t>SHAC Secretary</a:t>
            </a:r>
          </a:p>
        </p:txBody>
      </p:sp>
      <p:pic>
        <p:nvPicPr>
          <p:cNvPr id="4" name="Picture 3">
            <a:extLst>
              <a:ext uri="{FF2B5EF4-FFF2-40B4-BE49-F238E27FC236}">
                <a16:creationId xmlns:a16="http://schemas.microsoft.com/office/drawing/2014/main" id="{DE6A459A-9036-AE26-326D-F4CD3796C248}"/>
              </a:ext>
            </a:extLst>
          </p:cNvPr>
          <p:cNvPicPr>
            <a:picLocks noChangeAspect="1"/>
          </p:cNvPicPr>
          <p:nvPr/>
        </p:nvPicPr>
        <p:blipFill>
          <a:blip r:embed="rId4"/>
          <a:stretch>
            <a:fillRect/>
          </a:stretch>
        </p:blipFill>
        <p:spPr>
          <a:xfrm>
            <a:off x="3696093" y="1270547"/>
            <a:ext cx="4799813" cy="3336674"/>
          </a:xfrm>
          <a:prstGeom prst="rect">
            <a:avLst/>
          </a:prstGeom>
        </p:spPr>
      </p:pic>
    </p:spTree>
    <p:extLst>
      <p:ext uri="{BB962C8B-B14F-4D97-AF65-F5344CB8AC3E}">
        <p14:creationId xmlns:p14="http://schemas.microsoft.com/office/powerpoint/2010/main" val="3209994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600178" y="5537519"/>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Brain Break</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C0C6F81-1B1B-B2F7-C52F-53BF0CC5EDAE}"/>
              </a:ext>
            </a:extLst>
          </p:cNvPr>
          <p:cNvSpPr txBox="1"/>
          <p:nvPr/>
        </p:nvSpPr>
        <p:spPr>
          <a:xfrm>
            <a:off x="4200041" y="6075334"/>
            <a:ext cx="5873857" cy="830997"/>
          </a:xfrm>
          <a:prstGeom prst="rect">
            <a:avLst/>
          </a:prstGeom>
          <a:noFill/>
        </p:spPr>
        <p:txBody>
          <a:bodyPr wrap="square" rtlCol="0">
            <a:spAutoFit/>
          </a:bodyPr>
          <a:lstStyle/>
          <a:p>
            <a:pPr algn="ctr"/>
            <a:r>
              <a:rPr lang="en-US" sz="2400" dirty="0">
                <a:solidFill>
                  <a:schemeClr val="bg1"/>
                </a:solidFill>
              </a:rPr>
              <a:t>Angela Espinosa</a:t>
            </a:r>
          </a:p>
          <a:p>
            <a:pPr algn="ctr"/>
            <a:r>
              <a:rPr lang="en-US" sz="2400" dirty="0">
                <a:solidFill>
                  <a:schemeClr val="bg1"/>
                </a:solidFill>
              </a:rPr>
              <a:t>FBISD  Social Emotional Learning Coordinator</a:t>
            </a:r>
          </a:p>
        </p:txBody>
      </p:sp>
    </p:spTree>
    <p:extLst>
      <p:ext uri="{BB962C8B-B14F-4D97-AF65-F5344CB8AC3E}">
        <p14:creationId xmlns:p14="http://schemas.microsoft.com/office/powerpoint/2010/main" val="151638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600178" y="5537519"/>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Upcoming Events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C0C6F81-1B1B-B2F7-C52F-53BF0CC5EDAE}"/>
              </a:ext>
            </a:extLst>
          </p:cNvPr>
          <p:cNvSpPr txBox="1"/>
          <p:nvPr/>
        </p:nvSpPr>
        <p:spPr>
          <a:xfrm>
            <a:off x="3878788" y="6100438"/>
            <a:ext cx="6586779" cy="830997"/>
          </a:xfrm>
          <a:prstGeom prst="rect">
            <a:avLst/>
          </a:prstGeom>
          <a:noFill/>
        </p:spPr>
        <p:txBody>
          <a:bodyPr wrap="square" rtlCol="0">
            <a:spAutoFit/>
          </a:bodyPr>
          <a:lstStyle/>
          <a:p>
            <a:pPr algn="ctr"/>
            <a:r>
              <a:rPr lang="en-US" sz="2400" dirty="0">
                <a:solidFill>
                  <a:schemeClr val="bg1"/>
                </a:solidFill>
              </a:rPr>
              <a:t>LaDonna Green</a:t>
            </a:r>
          </a:p>
          <a:p>
            <a:pPr algn="ctr"/>
            <a:r>
              <a:rPr lang="en-US" sz="2400" dirty="0">
                <a:solidFill>
                  <a:schemeClr val="bg1"/>
                </a:solidFill>
              </a:rPr>
              <a:t>FBISD  Wellness, Health &amp; Prevention Specialist</a:t>
            </a:r>
          </a:p>
        </p:txBody>
      </p:sp>
    </p:spTree>
    <p:extLst>
      <p:ext uri="{BB962C8B-B14F-4D97-AF65-F5344CB8AC3E}">
        <p14:creationId xmlns:p14="http://schemas.microsoft.com/office/powerpoint/2010/main" val="954964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D69ED45-420A-AB29-5707-ACD8BC23BF92}"/>
              </a:ext>
            </a:extLst>
          </p:cNvPr>
          <p:cNvPicPr>
            <a:picLocks noChangeAspect="1"/>
          </p:cNvPicPr>
          <p:nvPr/>
        </p:nvPicPr>
        <p:blipFill>
          <a:blip r:embed="rId4"/>
          <a:stretch>
            <a:fillRect/>
          </a:stretch>
        </p:blipFill>
        <p:spPr>
          <a:xfrm>
            <a:off x="411901" y="380574"/>
            <a:ext cx="4610743" cy="6096851"/>
          </a:xfrm>
          <a:prstGeom prst="rect">
            <a:avLst/>
          </a:prstGeom>
        </p:spPr>
      </p:pic>
      <p:pic>
        <p:nvPicPr>
          <p:cNvPr id="7" name="Picture 6">
            <a:extLst>
              <a:ext uri="{FF2B5EF4-FFF2-40B4-BE49-F238E27FC236}">
                <a16:creationId xmlns:a16="http://schemas.microsoft.com/office/drawing/2014/main" id="{4D806969-10DB-DDBF-C0D9-9C3C5E316D6F}"/>
              </a:ext>
            </a:extLst>
          </p:cNvPr>
          <p:cNvPicPr>
            <a:picLocks noChangeAspect="1"/>
          </p:cNvPicPr>
          <p:nvPr/>
        </p:nvPicPr>
        <p:blipFill>
          <a:blip r:embed="rId5"/>
          <a:stretch>
            <a:fillRect/>
          </a:stretch>
        </p:blipFill>
        <p:spPr>
          <a:xfrm>
            <a:off x="2135143" y="5390680"/>
            <a:ext cx="2705478" cy="523948"/>
          </a:xfrm>
          <a:prstGeom prst="rect">
            <a:avLst/>
          </a:prstGeom>
        </p:spPr>
      </p:pic>
      <p:pic>
        <p:nvPicPr>
          <p:cNvPr id="9" name="Picture 8">
            <a:extLst>
              <a:ext uri="{FF2B5EF4-FFF2-40B4-BE49-F238E27FC236}">
                <a16:creationId xmlns:a16="http://schemas.microsoft.com/office/drawing/2014/main" id="{D6532975-0363-C67F-B5F3-2721C717F9D6}"/>
              </a:ext>
            </a:extLst>
          </p:cNvPr>
          <p:cNvPicPr>
            <a:picLocks noChangeAspect="1"/>
          </p:cNvPicPr>
          <p:nvPr/>
        </p:nvPicPr>
        <p:blipFill>
          <a:blip r:embed="rId6"/>
          <a:stretch>
            <a:fillRect/>
          </a:stretch>
        </p:blipFill>
        <p:spPr>
          <a:xfrm>
            <a:off x="3005508" y="6010634"/>
            <a:ext cx="2375187" cy="615789"/>
          </a:xfrm>
          <a:prstGeom prst="rect">
            <a:avLst/>
          </a:prstGeom>
        </p:spPr>
      </p:pic>
      <p:sp>
        <p:nvSpPr>
          <p:cNvPr id="12" name="TextBox 11">
            <a:extLst>
              <a:ext uri="{FF2B5EF4-FFF2-40B4-BE49-F238E27FC236}">
                <a16:creationId xmlns:a16="http://schemas.microsoft.com/office/drawing/2014/main" id="{0764F01A-E157-D369-05AB-862F2048B800}"/>
              </a:ext>
            </a:extLst>
          </p:cNvPr>
          <p:cNvSpPr txBox="1"/>
          <p:nvPr/>
        </p:nvSpPr>
        <p:spPr>
          <a:xfrm>
            <a:off x="5686097" y="1815790"/>
            <a:ext cx="5240545" cy="4462760"/>
          </a:xfrm>
          <a:prstGeom prst="rect">
            <a:avLst/>
          </a:prstGeom>
          <a:noFill/>
        </p:spPr>
        <p:txBody>
          <a:bodyPr wrap="square" rtlCol="0">
            <a:spAutoFit/>
          </a:bodyPr>
          <a:lstStyle/>
          <a:p>
            <a:pPr algn="ctr"/>
            <a:r>
              <a:rPr lang="en-US" sz="3200" b="1"/>
              <a:t>September </a:t>
            </a:r>
            <a:r>
              <a:rPr lang="en-US" sz="3200" b="1" dirty="0"/>
              <a:t>Whole Child Health Campus Events &amp; Initiatives</a:t>
            </a:r>
          </a:p>
          <a:p>
            <a:pPr algn="ctr"/>
            <a:r>
              <a:rPr lang="en-US" sz="3200" b="1" dirty="0">
                <a:solidFill>
                  <a:srgbClr val="FFC000"/>
                </a:solidFill>
              </a:rPr>
              <a:t> </a:t>
            </a:r>
          </a:p>
          <a:p>
            <a:pPr marL="457200" indent="-457200" algn="ctr">
              <a:buFont typeface="Arial" panose="020B0604020202020204" pitchFamily="34" charset="0"/>
              <a:buChar char="•"/>
            </a:pPr>
            <a:r>
              <a:rPr lang="en-US" sz="2400" b="1" dirty="0">
                <a:solidFill>
                  <a:srgbClr val="FFC000"/>
                </a:solidFill>
              </a:rPr>
              <a:t>Suicide Prevention Week</a:t>
            </a:r>
          </a:p>
          <a:p>
            <a:pPr algn="ctr"/>
            <a:r>
              <a:rPr lang="en-US" sz="2400" b="1" dirty="0"/>
              <a:t>9/10-9/16</a:t>
            </a:r>
          </a:p>
          <a:p>
            <a:pPr algn="ctr"/>
            <a:endParaRPr lang="en-US" sz="2400" b="1" dirty="0"/>
          </a:p>
          <a:p>
            <a:pPr marL="457200" indent="-457200" algn="ctr">
              <a:buFont typeface="Arial" panose="020B0604020202020204" pitchFamily="34" charset="0"/>
              <a:buChar char="•"/>
            </a:pPr>
            <a:r>
              <a:rPr lang="en-US" sz="2400" b="1" dirty="0">
                <a:solidFill>
                  <a:srgbClr val="FFC000"/>
                </a:solidFill>
              </a:rPr>
              <a:t>Childhood Cancer Awareness Month</a:t>
            </a:r>
          </a:p>
          <a:p>
            <a:pPr marL="457200" indent="-457200" algn="ctr">
              <a:buFont typeface="Arial" panose="020B0604020202020204" pitchFamily="34" charset="0"/>
              <a:buChar char="•"/>
            </a:pPr>
            <a:endParaRPr lang="en-US" b="1" dirty="0"/>
          </a:p>
          <a:p>
            <a:pPr marL="457200" indent="-457200" algn="ctr">
              <a:buFont typeface="Arial" panose="020B0604020202020204" pitchFamily="34" charset="0"/>
              <a:buChar char="•"/>
            </a:pPr>
            <a:endParaRPr lang="en-US" b="1" dirty="0"/>
          </a:p>
        </p:txBody>
      </p:sp>
    </p:spTree>
    <p:extLst>
      <p:ext uri="{BB962C8B-B14F-4D97-AF65-F5344CB8AC3E}">
        <p14:creationId xmlns:p14="http://schemas.microsoft.com/office/powerpoint/2010/main" val="3432711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BDFE55-FDC5-E856-DB98-3945E124ACCE}"/>
              </a:ext>
            </a:extLst>
          </p:cNvPr>
          <p:cNvSpPr txBox="1"/>
          <p:nvPr/>
        </p:nvSpPr>
        <p:spPr>
          <a:xfrm>
            <a:off x="411901" y="216051"/>
            <a:ext cx="11368198" cy="830997"/>
          </a:xfrm>
          <a:prstGeom prst="rect">
            <a:avLst/>
          </a:prstGeom>
          <a:noFill/>
        </p:spPr>
        <p:txBody>
          <a:bodyPr wrap="square" rtlCol="0">
            <a:spAutoFit/>
          </a:bodyPr>
          <a:lstStyle/>
          <a:p>
            <a:r>
              <a:rPr lang="en-US" sz="4800" dirty="0">
                <a:solidFill>
                  <a:schemeClr val="bg1"/>
                </a:solidFill>
                <a:latin typeface="Arial" panose="020B0604020202020204" pitchFamily="34" charset="0"/>
                <a:cs typeface="Arial" panose="020B0604020202020204" pitchFamily="34" charset="0"/>
              </a:rPr>
              <a:t>Upcoming Whole Child Health Webinars</a:t>
            </a:r>
          </a:p>
        </p:txBody>
      </p:sp>
      <p:pic>
        <p:nvPicPr>
          <p:cNvPr id="5" name="Picture 4">
            <a:extLst>
              <a:ext uri="{FF2B5EF4-FFF2-40B4-BE49-F238E27FC236}">
                <a16:creationId xmlns:a16="http://schemas.microsoft.com/office/drawing/2014/main" id="{0AAB61D6-57BA-032B-22FA-EF933B70C27A}"/>
              </a:ext>
            </a:extLst>
          </p:cNvPr>
          <p:cNvPicPr>
            <a:picLocks noChangeAspect="1"/>
          </p:cNvPicPr>
          <p:nvPr/>
        </p:nvPicPr>
        <p:blipFill>
          <a:blip r:embed="rId4"/>
          <a:stretch>
            <a:fillRect/>
          </a:stretch>
        </p:blipFill>
        <p:spPr>
          <a:xfrm>
            <a:off x="537596" y="2093828"/>
            <a:ext cx="4706007" cy="2951138"/>
          </a:xfrm>
          <a:prstGeom prst="rect">
            <a:avLst/>
          </a:prstGeom>
        </p:spPr>
      </p:pic>
      <p:sp>
        <p:nvSpPr>
          <p:cNvPr id="6" name="TextBox 5">
            <a:extLst>
              <a:ext uri="{FF2B5EF4-FFF2-40B4-BE49-F238E27FC236}">
                <a16:creationId xmlns:a16="http://schemas.microsoft.com/office/drawing/2014/main" id="{68551248-6AD9-7916-C720-D5544E473AA7}"/>
              </a:ext>
            </a:extLst>
          </p:cNvPr>
          <p:cNvSpPr txBox="1"/>
          <p:nvPr/>
        </p:nvSpPr>
        <p:spPr>
          <a:xfrm>
            <a:off x="5879643" y="1449656"/>
            <a:ext cx="5462322" cy="4893647"/>
          </a:xfrm>
          <a:prstGeom prst="rect">
            <a:avLst/>
          </a:prstGeom>
          <a:noFill/>
        </p:spPr>
        <p:txBody>
          <a:bodyPr wrap="square" rtlCol="0">
            <a:spAutoFit/>
          </a:bodyPr>
          <a:lstStyle/>
          <a:p>
            <a:pPr algn="ctr"/>
            <a:r>
              <a:rPr lang="en-US" sz="3200" b="1" dirty="0">
                <a:solidFill>
                  <a:schemeClr val="accent5"/>
                </a:solidFill>
              </a:rPr>
              <a:t>Mental Health is For Everyone</a:t>
            </a:r>
          </a:p>
          <a:p>
            <a:pPr algn="ctr"/>
            <a:r>
              <a:rPr lang="en-US" sz="2400" b="1" dirty="0"/>
              <a:t>Parent Webinar</a:t>
            </a:r>
          </a:p>
          <a:p>
            <a:pPr algn="ctr"/>
            <a:r>
              <a:rPr lang="en-US" sz="2400" dirty="0"/>
              <a:t>September  13, 2023</a:t>
            </a:r>
          </a:p>
          <a:p>
            <a:pPr algn="ctr"/>
            <a:r>
              <a:rPr lang="en-US" sz="2400" dirty="0"/>
              <a:t>6-7 PM</a:t>
            </a:r>
          </a:p>
          <a:p>
            <a:pPr algn="ctr"/>
            <a:endParaRPr lang="en-US" sz="2400" dirty="0"/>
          </a:p>
          <a:p>
            <a:pPr algn="ctr"/>
            <a:r>
              <a:rPr lang="en-US" sz="3200" b="1" dirty="0">
                <a:solidFill>
                  <a:schemeClr val="accent5"/>
                </a:solidFill>
              </a:rPr>
              <a:t>Mental Health Support for Students</a:t>
            </a:r>
          </a:p>
          <a:p>
            <a:pPr algn="ctr"/>
            <a:r>
              <a:rPr lang="en-US" sz="2400" b="1" dirty="0"/>
              <a:t>Student Webinar</a:t>
            </a:r>
          </a:p>
          <a:p>
            <a:pPr algn="ctr"/>
            <a:r>
              <a:rPr lang="en-US" sz="2400" dirty="0"/>
              <a:t>October 18, 2023</a:t>
            </a:r>
          </a:p>
          <a:p>
            <a:pPr algn="ctr"/>
            <a:r>
              <a:rPr lang="en-US" sz="2400" dirty="0"/>
              <a:t>6-7 PM</a:t>
            </a:r>
          </a:p>
          <a:p>
            <a:pPr algn="ctr"/>
            <a:endParaRPr lang="en-US" sz="2400" dirty="0"/>
          </a:p>
          <a:p>
            <a:pPr algn="ctr"/>
            <a:r>
              <a:rPr lang="en-US" sz="2000" dirty="0">
                <a:hlinkClick r:id="rId5"/>
              </a:rPr>
              <a:t>Link to Webinar Page</a:t>
            </a:r>
            <a:endParaRPr lang="en-US" sz="2000" dirty="0"/>
          </a:p>
        </p:txBody>
      </p:sp>
      <p:pic>
        <p:nvPicPr>
          <p:cNvPr id="8" name="Picture 7">
            <a:extLst>
              <a:ext uri="{FF2B5EF4-FFF2-40B4-BE49-F238E27FC236}">
                <a16:creationId xmlns:a16="http://schemas.microsoft.com/office/drawing/2014/main" id="{F599E117-A357-72E6-3892-42348653DF60}"/>
              </a:ext>
            </a:extLst>
          </p:cNvPr>
          <p:cNvPicPr>
            <a:picLocks noChangeAspect="1"/>
          </p:cNvPicPr>
          <p:nvPr/>
        </p:nvPicPr>
        <p:blipFill>
          <a:blip r:embed="rId6"/>
          <a:stretch>
            <a:fillRect/>
          </a:stretch>
        </p:blipFill>
        <p:spPr>
          <a:xfrm>
            <a:off x="194606" y="5276629"/>
            <a:ext cx="2343477" cy="1581371"/>
          </a:xfrm>
          <a:prstGeom prst="rect">
            <a:avLst/>
          </a:prstGeom>
        </p:spPr>
      </p:pic>
      <p:pic>
        <p:nvPicPr>
          <p:cNvPr id="12" name="Picture 11">
            <a:extLst>
              <a:ext uri="{FF2B5EF4-FFF2-40B4-BE49-F238E27FC236}">
                <a16:creationId xmlns:a16="http://schemas.microsoft.com/office/drawing/2014/main" id="{1C2D238A-099F-44A5-7A62-6D9F4688CAF6}"/>
              </a:ext>
            </a:extLst>
          </p:cNvPr>
          <p:cNvPicPr>
            <a:picLocks noChangeAspect="1"/>
          </p:cNvPicPr>
          <p:nvPr/>
        </p:nvPicPr>
        <p:blipFill>
          <a:blip r:embed="rId7"/>
          <a:stretch>
            <a:fillRect/>
          </a:stretch>
        </p:blipFill>
        <p:spPr>
          <a:xfrm>
            <a:off x="2538083" y="6196115"/>
            <a:ext cx="7992590" cy="609685"/>
          </a:xfrm>
          <a:prstGeom prst="rect">
            <a:avLst/>
          </a:prstGeom>
        </p:spPr>
      </p:pic>
    </p:spTree>
    <p:extLst>
      <p:ext uri="{BB962C8B-B14F-4D97-AF65-F5344CB8AC3E}">
        <p14:creationId xmlns:p14="http://schemas.microsoft.com/office/powerpoint/2010/main" val="4090785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943A-CA2B-4C8F-BF1E-431F7D667558}"/>
              </a:ext>
            </a:extLst>
          </p:cNvPr>
          <p:cNvSpPr>
            <a:spLocks noGrp="1"/>
          </p:cNvSpPr>
          <p:nvPr>
            <p:ph type="title"/>
          </p:nvPr>
        </p:nvSpPr>
        <p:spPr/>
        <p:txBody>
          <a:bodyPr/>
          <a:lstStyle/>
          <a:p>
            <a:pPr algn="ctr"/>
            <a:r>
              <a:rPr lang="en-US" dirty="0"/>
              <a:t>Liaison Action Items</a:t>
            </a:r>
          </a:p>
        </p:txBody>
      </p:sp>
      <p:pic>
        <p:nvPicPr>
          <p:cNvPr id="3" name="Picture 2">
            <a:extLst>
              <a:ext uri="{FF2B5EF4-FFF2-40B4-BE49-F238E27FC236}">
                <a16:creationId xmlns:a16="http://schemas.microsoft.com/office/drawing/2014/main" id="{10E41751-76A0-42AA-914B-E7891F648720}"/>
              </a:ext>
            </a:extLst>
          </p:cNvPr>
          <p:cNvPicPr>
            <a:picLocks noChangeAspect="1"/>
          </p:cNvPicPr>
          <p:nvPr/>
        </p:nvPicPr>
        <p:blipFill>
          <a:blip r:embed="rId2"/>
          <a:stretch>
            <a:fillRect/>
          </a:stretch>
        </p:blipFill>
        <p:spPr>
          <a:xfrm>
            <a:off x="-167569" y="1133081"/>
            <a:ext cx="5284101" cy="3837503"/>
          </a:xfrm>
          <a:prstGeom prst="rect">
            <a:avLst/>
          </a:prstGeom>
        </p:spPr>
      </p:pic>
      <p:sp>
        <p:nvSpPr>
          <p:cNvPr id="4" name="TextBox 3">
            <a:extLst>
              <a:ext uri="{FF2B5EF4-FFF2-40B4-BE49-F238E27FC236}">
                <a16:creationId xmlns:a16="http://schemas.microsoft.com/office/drawing/2014/main" id="{CFC7D1B5-4A64-8051-A120-8BA13AF352BD}"/>
              </a:ext>
            </a:extLst>
          </p:cNvPr>
          <p:cNvSpPr txBox="1"/>
          <p:nvPr/>
        </p:nvSpPr>
        <p:spPr>
          <a:xfrm>
            <a:off x="5116531" y="2356123"/>
            <a:ext cx="7443021" cy="24006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Join CWC or make contact with your campus rep</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Research grants for your school (VHS or SHAC  google drive)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Spread the word about SHAC,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4)   Promote upcoming health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b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02FC7EE-5D1A-D6A4-75E6-F2252E386177}"/>
              </a:ext>
            </a:extLst>
          </p:cNvPr>
          <p:cNvGraphicFramePr>
            <a:graphicFrameLocks noGrp="1"/>
          </p:cNvGraphicFramePr>
          <p:nvPr/>
        </p:nvGraphicFramePr>
        <p:xfrm>
          <a:off x="5680629" y="4214169"/>
          <a:ext cx="6314826" cy="1794246"/>
        </p:xfrm>
        <a:graphic>
          <a:graphicData uri="http://schemas.openxmlformats.org/drawingml/2006/table">
            <a:tbl>
              <a:tblPr/>
              <a:tblGrid>
                <a:gridCol w="6314826">
                  <a:extLst>
                    <a:ext uri="{9D8B030D-6E8A-4147-A177-3AD203B41FA5}">
                      <a16:colId xmlns:a16="http://schemas.microsoft.com/office/drawing/2014/main" val="3057584571"/>
                    </a:ext>
                  </a:extLst>
                </a:gridCol>
              </a:tblGrid>
              <a:tr h="299041">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rPr>
                        <a:t>September 2023</a:t>
                      </a:r>
                      <a:endParaRPr lang="en-US" sz="1100" dirty="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804818774"/>
                  </a:ext>
                </a:extLst>
              </a:tr>
              <a:tr h="299041">
                <a:tc>
                  <a:txBody>
                    <a:bodyPr/>
                    <a:lstStyle/>
                    <a:p>
                      <a:pPr marL="0" marR="0">
                        <a:spcBef>
                          <a:spcPts val="0"/>
                        </a:spcBef>
                        <a:spcAft>
                          <a:spcPts val="0"/>
                        </a:spcAft>
                      </a:pPr>
                      <a:r>
                        <a:rPr lang="en-US" sz="1800" dirty="0">
                          <a:effectLst/>
                          <a:latin typeface="Calibri" panose="020F0502020204030204" pitchFamily="34" charset="0"/>
                        </a:rPr>
                        <a:t>Suicide Prevention Week 9/10-9/16</a:t>
                      </a:r>
                      <a:endParaRPr lang="en-US" sz="1100" dirty="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9394778"/>
                  </a:ext>
                </a:extLst>
              </a:tr>
              <a:tr h="299041">
                <a:tc>
                  <a:txBody>
                    <a:bodyPr/>
                    <a:lstStyle/>
                    <a:p>
                      <a:pPr marL="0" marR="0">
                        <a:spcBef>
                          <a:spcPts val="0"/>
                        </a:spcBef>
                        <a:spcAft>
                          <a:spcPts val="0"/>
                        </a:spcAft>
                      </a:pPr>
                      <a:r>
                        <a:rPr lang="en-US" sz="1800">
                          <a:effectLst/>
                          <a:latin typeface="Calibri" panose="020F0502020204030204" pitchFamily="34" charset="0"/>
                        </a:rPr>
                        <a:t>Childhood Cancer Awareness Month                           </a:t>
                      </a:r>
                      <a:endParaRPr lang="en-US" sz="110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0008383"/>
                  </a:ext>
                </a:extLst>
              </a:tr>
              <a:tr h="299041">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rPr>
                        <a:t>October 2023</a:t>
                      </a:r>
                      <a:endParaRPr lang="en-US" sz="1100" dirty="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09662507"/>
                  </a:ext>
                </a:extLst>
              </a:tr>
              <a:tr h="299041">
                <a:tc>
                  <a:txBody>
                    <a:bodyPr/>
                    <a:lstStyle/>
                    <a:p>
                      <a:pPr marL="0" marR="0">
                        <a:spcBef>
                          <a:spcPts val="0"/>
                        </a:spcBef>
                        <a:spcAft>
                          <a:spcPts val="0"/>
                        </a:spcAft>
                      </a:pPr>
                      <a:r>
                        <a:rPr lang="en-US" sz="1800">
                          <a:effectLst/>
                          <a:latin typeface="Calibri" panose="020F0502020204030204" pitchFamily="34" charset="0"/>
                        </a:rPr>
                        <a:t>Walk to School Day 10/4 </a:t>
                      </a:r>
                      <a:endParaRPr lang="en-US" sz="110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2917713"/>
                  </a:ext>
                </a:extLst>
              </a:tr>
              <a:tr h="299041">
                <a:tc>
                  <a:txBody>
                    <a:bodyPr/>
                    <a:lstStyle/>
                    <a:p>
                      <a:pPr marL="0" marR="0">
                        <a:spcBef>
                          <a:spcPts val="0"/>
                        </a:spcBef>
                        <a:spcAft>
                          <a:spcPts val="0"/>
                        </a:spcAft>
                      </a:pPr>
                      <a:r>
                        <a:rPr lang="en-US" sz="1800" dirty="0">
                          <a:effectLst/>
                          <a:latin typeface="Calibri" panose="020F0502020204030204" pitchFamily="34" charset="0"/>
                        </a:rPr>
                        <a:t>National School Lunch Week 10/9-10/13</a:t>
                      </a:r>
                      <a:endParaRPr lang="en-US" sz="1100" dirty="0">
                        <a:effectLst/>
                        <a:latin typeface="Calibri" panose="020F050202020403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4114777"/>
                  </a:ext>
                </a:extLst>
              </a:tr>
            </a:tbl>
          </a:graphicData>
        </a:graphic>
      </p:graphicFrame>
      <p:sp>
        <p:nvSpPr>
          <p:cNvPr id="6" name="TextBox 5">
            <a:extLst>
              <a:ext uri="{FF2B5EF4-FFF2-40B4-BE49-F238E27FC236}">
                <a16:creationId xmlns:a16="http://schemas.microsoft.com/office/drawing/2014/main" id="{B8CD39D1-FEBD-129F-7ED5-87164E2FFD10}"/>
              </a:ext>
            </a:extLst>
          </p:cNvPr>
          <p:cNvSpPr txBox="1"/>
          <p:nvPr/>
        </p:nvSpPr>
        <p:spPr>
          <a:xfrm>
            <a:off x="6008914" y="1551213"/>
            <a:ext cx="4533900" cy="584775"/>
          </a:xfrm>
          <a:prstGeom prst="rect">
            <a:avLst/>
          </a:prstGeom>
          <a:noFill/>
        </p:spPr>
        <p:txBody>
          <a:bodyPr wrap="square" rtlCol="0">
            <a:spAutoFit/>
          </a:bodyPr>
          <a:lstStyle/>
          <a:p>
            <a:pPr algn="ctr"/>
            <a:r>
              <a:rPr lang="en-US" sz="3200" dirty="0"/>
              <a:t>Liaison To Do List</a:t>
            </a:r>
          </a:p>
        </p:txBody>
      </p:sp>
    </p:spTree>
    <p:extLst>
      <p:ext uri="{BB962C8B-B14F-4D97-AF65-F5344CB8AC3E}">
        <p14:creationId xmlns:p14="http://schemas.microsoft.com/office/powerpoint/2010/main" val="2890904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BDFE55-FDC5-E856-DB98-3945E124ACCE}"/>
              </a:ext>
            </a:extLst>
          </p:cNvPr>
          <p:cNvSpPr txBox="1"/>
          <p:nvPr/>
        </p:nvSpPr>
        <p:spPr>
          <a:xfrm>
            <a:off x="974876" y="258442"/>
            <a:ext cx="10683787"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Subcommittees Convene</a:t>
            </a:r>
          </a:p>
        </p:txBody>
      </p:sp>
      <p:pic>
        <p:nvPicPr>
          <p:cNvPr id="4" name="Picture 3">
            <a:extLst>
              <a:ext uri="{FF2B5EF4-FFF2-40B4-BE49-F238E27FC236}">
                <a16:creationId xmlns:a16="http://schemas.microsoft.com/office/drawing/2014/main" id="{FB10FA5C-D8F6-22B0-090B-6911AF2E8F3C}"/>
              </a:ext>
            </a:extLst>
          </p:cNvPr>
          <p:cNvPicPr>
            <a:picLocks noChangeAspect="1"/>
          </p:cNvPicPr>
          <p:nvPr/>
        </p:nvPicPr>
        <p:blipFill>
          <a:blip r:embed="rId4"/>
          <a:stretch>
            <a:fillRect/>
          </a:stretch>
        </p:blipFill>
        <p:spPr>
          <a:xfrm>
            <a:off x="3340491" y="1610590"/>
            <a:ext cx="5511017" cy="3096491"/>
          </a:xfrm>
          <a:prstGeom prst="rect">
            <a:avLst/>
          </a:prstGeom>
        </p:spPr>
      </p:pic>
      <p:sp>
        <p:nvSpPr>
          <p:cNvPr id="5" name="TextBox 4">
            <a:extLst>
              <a:ext uri="{FF2B5EF4-FFF2-40B4-BE49-F238E27FC236}">
                <a16:creationId xmlns:a16="http://schemas.microsoft.com/office/drawing/2014/main" id="{26678BDD-E80D-C51C-D8E3-410B2A3E2B20}"/>
              </a:ext>
            </a:extLst>
          </p:cNvPr>
          <p:cNvSpPr txBox="1"/>
          <p:nvPr/>
        </p:nvSpPr>
        <p:spPr>
          <a:xfrm>
            <a:off x="3013364" y="5112326"/>
            <a:ext cx="6729153" cy="1138773"/>
          </a:xfrm>
          <a:prstGeom prst="rect">
            <a:avLst/>
          </a:prstGeom>
          <a:noFill/>
        </p:spPr>
        <p:txBody>
          <a:bodyPr wrap="square" rtlCol="0">
            <a:spAutoFit/>
          </a:bodyPr>
          <a:lstStyle/>
          <a:p>
            <a:pPr algn="ctr"/>
            <a:r>
              <a:rPr lang="en-US" sz="3200" dirty="0"/>
              <a:t>Subcommittees Convene</a:t>
            </a:r>
          </a:p>
          <a:p>
            <a:pPr algn="ctr"/>
            <a:r>
              <a:rPr lang="en-US" dirty="0"/>
              <a:t>Whole Child Health, Nutrition, Advocacy, Health &amp; Safety, Health &amp; PE, Campus Wellness </a:t>
            </a:r>
          </a:p>
        </p:txBody>
      </p:sp>
    </p:spTree>
    <p:extLst>
      <p:ext uri="{BB962C8B-B14F-4D97-AF65-F5344CB8AC3E}">
        <p14:creationId xmlns:p14="http://schemas.microsoft.com/office/powerpoint/2010/main" val="2855727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BDFE55-FDC5-E856-DB98-3945E124ACCE}"/>
              </a:ext>
            </a:extLst>
          </p:cNvPr>
          <p:cNvSpPr txBox="1"/>
          <p:nvPr/>
        </p:nvSpPr>
        <p:spPr>
          <a:xfrm>
            <a:off x="855455" y="240771"/>
            <a:ext cx="10683787"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Meeting Closure</a:t>
            </a:r>
          </a:p>
        </p:txBody>
      </p:sp>
      <p:pic>
        <p:nvPicPr>
          <p:cNvPr id="4" name="Picture 3">
            <a:extLst>
              <a:ext uri="{FF2B5EF4-FFF2-40B4-BE49-F238E27FC236}">
                <a16:creationId xmlns:a16="http://schemas.microsoft.com/office/drawing/2014/main" id="{51EE4668-299C-14D2-3EBC-2524D1ADDD95}"/>
              </a:ext>
            </a:extLst>
          </p:cNvPr>
          <p:cNvPicPr>
            <a:picLocks noChangeAspect="1"/>
          </p:cNvPicPr>
          <p:nvPr/>
        </p:nvPicPr>
        <p:blipFill>
          <a:blip r:embed="rId4"/>
          <a:stretch>
            <a:fillRect/>
          </a:stretch>
        </p:blipFill>
        <p:spPr>
          <a:xfrm>
            <a:off x="3451207" y="1306865"/>
            <a:ext cx="5289586" cy="3110186"/>
          </a:xfrm>
          <a:prstGeom prst="rect">
            <a:avLst/>
          </a:prstGeom>
        </p:spPr>
      </p:pic>
      <p:sp>
        <p:nvSpPr>
          <p:cNvPr id="5" name="TextBox 4">
            <a:extLst>
              <a:ext uri="{FF2B5EF4-FFF2-40B4-BE49-F238E27FC236}">
                <a16:creationId xmlns:a16="http://schemas.microsoft.com/office/drawing/2014/main" id="{A88CDD21-F928-319B-407D-5940E09BBC56}"/>
              </a:ext>
            </a:extLst>
          </p:cNvPr>
          <p:cNvSpPr txBox="1"/>
          <p:nvPr/>
        </p:nvSpPr>
        <p:spPr>
          <a:xfrm>
            <a:off x="2576945" y="4417051"/>
            <a:ext cx="7502237" cy="2677656"/>
          </a:xfrm>
          <a:prstGeom prst="rect">
            <a:avLst/>
          </a:prstGeom>
          <a:noFill/>
        </p:spPr>
        <p:txBody>
          <a:bodyPr wrap="square" rtlCol="0">
            <a:spAutoFit/>
          </a:bodyPr>
          <a:lstStyle/>
          <a:p>
            <a:pPr algn="ctr"/>
            <a:r>
              <a:rPr lang="en-US" sz="2400" b="1" dirty="0"/>
              <a:t>October 18, 2023</a:t>
            </a:r>
          </a:p>
          <a:p>
            <a:pPr algn="ctr"/>
            <a:r>
              <a:rPr lang="en-US" sz="2400" dirty="0"/>
              <a:t>12 p.m. – 2 p.m.</a:t>
            </a:r>
          </a:p>
          <a:p>
            <a:pPr algn="ctr"/>
            <a:r>
              <a:rPr lang="en-US" sz="2400" b="1" dirty="0">
                <a:solidFill>
                  <a:srgbClr val="C00000"/>
                </a:solidFill>
              </a:rPr>
              <a:t>Fort Bend ISD Administration Building</a:t>
            </a:r>
          </a:p>
          <a:p>
            <a:pPr algn="ctr"/>
            <a:r>
              <a:rPr lang="en-US" sz="2400" b="1" dirty="0">
                <a:solidFill>
                  <a:srgbClr val="C00000"/>
                </a:solidFill>
              </a:rPr>
              <a:t>Boardroom</a:t>
            </a:r>
          </a:p>
          <a:p>
            <a:pPr algn="ctr"/>
            <a:r>
              <a:rPr lang="en-US" sz="2400" dirty="0"/>
              <a:t>16341 Lexington Blvd</a:t>
            </a:r>
          </a:p>
          <a:p>
            <a:pPr algn="ctr"/>
            <a:r>
              <a:rPr lang="en-US" sz="2400" dirty="0"/>
              <a:t>Sugar Land TX 77479</a:t>
            </a:r>
          </a:p>
          <a:p>
            <a:pPr algn="ctr"/>
            <a:endParaRPr lang="en-US" sz="2400" dirty="0"/>
          </a:p>
        </p:txBody>
      </p:sp>
    </p:spTree>
    <p:extLst>
      <p:ext uri="{BB962C8B-B14F-4D97-AF65-F5344CB8AC3E}">
        <p14:creationId xmlns:p14="http://schemas.microsoft.com/office/powerpoint/2010/main" val="1724346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dirty="0">
              <a:solidFill>
                <a:schemeClr val="bg1"/>
              </a:solidFill>
              <a:latin typeface="Arial" panose="020B0604020202020204" pitchFamily="34" charset="0"/>
              <a:cs typeface="Arial" panose="020B0604020202020204" pitchFamily="34" charset="0"/>
            </a:endParaRPr>
          </a:p>
          <a:p>
            <a:pPr algn="ctr">
              <a:lnSpc>
                <a:spcPct val="150000"/>
              </a:lnSpc>
            </a:pPr>
            <a:r>
              <a:rPr lang="en-US" sz="1200" dirty="0" err="1">
                <a:solidFill>
                  <a:schemeClr val="bg1"/>
                </a:solidFill>
                <a:latin typeface="Arial" panose="020B0604020202020204" pitchFamily="34" charset="0"/>
                <a:cs typeface="Arial" panose="020B0604020202020204" pitchFamily="34" charset="0"/>
              </a:rPr>
              <a:t>www.fortbendisd.com</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37519"/>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SHAC Overview</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362099" y="6072003"/>
            <a:ext cx="9144000" cy="9495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bg1"/>
                </a:solidFill>
                <a:latin typeface="Arial" panose="020B0604020202020204" pitchFamily="34" charset="0"/>
                <a:cs typeface="Arial" panose="020B0604020202020204" pitchFamily="34" charset="0"/>
              </a:rPr>
              <a:t>Allison Thummel</a:t>
            </a:r>
          </a:p>
          <a:p>
            <a:r>
              <a:rPr lang="en-US" sz="1600" spc="300" dirty="0">
                <a:solidFill>
                  <a:schemeClr val="bg1"/>
                </a:solidFill>
                <a:latin typeface="Arial" panose="020B0604020202020204" pitchFamily="34" charset="0"/>
                <a:cs typeface="Arial" panose="020B0604020202020204" pitchFamily="34" charset="0"/>
              </a:rPr>
              <a:t>FBISD SHAC Chair</a:t>
            </a:r>
          </a:p>
        </p:txBody>
      </p:sp>
    </p:spTree>
    <p:extLst>
      <p:ext uri="{BB962C8B-B14F-4D97-AF65-F5344CB8AC3E}">
        <p14:creationId xmlns:p14="http://schemas.microsoft.com/office/powerpoint/2010/main" val="123726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3709C3-531A-9C56-2634-CCC47A7630F8}"/>
              </a:ext>
            </a:extLst>
          </p:cNvPr>
          <p:cNvSpPr txBox="1"/>
          <p:nvPr/>
        </p:nvSpPr>
        <p:spPr>
          <a:xfrm>
            <a:off x="3048755" y="3246597"/>
            <a:ext cx="60975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B5CADBF3-95A6-831D-7118-45AE52AFA4E5}"/>
              </a:ext>
            </a:extLst>
          </p:cNvPr>
          <p:cNvSpPr txBox="1"/>
          <p:nvPr/>
        </p:nvSpPr>
        <p:spPr>
          <a:xfrm>
            <a:off x="3048755" y="3246597"/>
            <a:ext cx="60975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26" name="Picture 2" descr="A group of people in costumes&#10;&#10;Description automatically generated with medium confidence">
            <a:extLst>
              <a:ext uri="{FF2B5EF4-FFF2-40B4-BE49-F238E27FC236}">
                <a16:creationId xmlns:a16="http://schemas.microsoft.com/office/drawing/2014/main" id="{CE284D97-9CC8-39F2-A1C6-3C5EF4C36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 y="-1220925"/>
            <a:ext cx="12192000" cy="58082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3FEA84-65C2-5147-B2FF-6770721C91D8}"/>
              </a:ext>
            </a:extLst>
          </p:cNvPr>
          <p:cNvSpPr txBox="1"/>
          <p:nvPr/>
        </p:nvSpPr>
        <p:spPr>
          <a:xfrm>
            <a:off x="3045279" y="3113705"/>
            <a:ext cx="60905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4DA1AC92-9E60-9209-FC29-DAC1F9AB3189}"/>
              </a:ext>
            </a:extLst>
          </p:cNvPr>
          <p:cNvSpPr txBox="1"/>
          <p:nvPr/>
        </p:nvSpPr>
        <p:spPr>
          <a:xfrm>
            <a:off x="-108050" y="4549676"/>
            <a:ext cx="122946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781821"/>
                </a:solidFill>
                <a:effectLst/>
                <a:uLnTx/>
                <a:uFillTx/>
                <a:latin typeface="Calibri" panose="020F0502020204030204"/>
                <a:ea typeface="+mn-ea"/>
                <a:cs typeface="+mn-cs"/>
              </a:rPr>
              <a:t>School Health Advisory Council</a:t>
            </a:r>
          </a:p>
        </p:txBody>
      </p:sp>
    </p:spTree>
    <p:extLst>
      <p:ext uri="{BB962C8B-B14F-4D97-AF65-F5344CB8AC3E}">
        <p14:creationId xmlns:p14="http://schemas.microsoft.com/office/powerpoint/2010/main" val="256799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normAutofit/>
          </a:bodyPr>
          <a:lstStyle/>
          <a:p>
            <a:pPr algn="ctr"/>
            <a:r>
              <a:rPr lang="en-US" dirty="0"/>
              <a:t>SHAC Vision, Mission</a:t>
            </a:r>
          </a:p>
        </p:txBody>
      </p:sp>
      <p:sp>
        <p:nvSpPr>
          <p:cNvPr id="3" name="TextBox 2">
            <a:extLst>
              <a:ext uri="{FF2B5EF4-FFF2-40B4-BE49-F238E27FC236}">
                <a16:creationId xmlns:a16="http://schemas.microsoft.com/office/drawing/2014/main" id="{3278C7A6-F3A7-4DDD-B906-8985408EF27B}"/>
              </a:ext>
            </a:extLst>
          </p:cNvPr>
          <p:cNvSpPr txBox="1"/>
          <p:nvPr/>
        </p:nvSpPr>
        <p:spPr>
          <a:xfrm>
            <a:off x="920066" y="1702941"/>
            <a:ext cx="10858492"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VISION: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FBISD School Health Advisory Council (SHAC) was established by the Board of Trustees to assist the District in meeting its strategic objectives to provide healthy school environments for students, staff and community members and to teach and promote wellness through healthy lifestyles. The SHAC acts in an advisory capacity to the Superintendent and Board of Trustees.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MISSION: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FBISD SHAC shall use the Whole School, Whole Child, Whole Community (WSCC) model, the Board of Trustee Goals and the FBISD Profile of a Graduate attributes to support the FBISD community for the purpose(s) of effectively implementing the District Wellness Policy-FFA (Local), while promoting evidence-based wellness resources that encourage and foster lifelong wellness of staff, students and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5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D773-E4AE-496C-9341-B52B52E476AE}"/>
              </a:ext>
            </a:extLst>
          </p:cNvPr>
          <p:cNvSpPr>
            <a:spLocks noGrp="1"/>
          </p:cNvSpPr>
          <p:nvPr>
            <p:ph type="title"/>
          </p:nvPr>
        </p:nvSpPr>
        <p:spPr/>
        <p:txBody>
          <a:bodyPr/>
          <a:lstStyle/>
          <a:p>
            <a:pPr algn="ctr"/>
            <a:r>
              <a:rPr lang="en-US" dirty="0"/>
              <a:t>WSCC Model</a:t>
            </a:r>
          </a:p>
        </p:txBody>
      </p:sp>
      <p:pic>
        <p:nvPicPr>
          <p:cNvPr id="3" name="Picture 2">
            <a:extLst>
              <a:ext uri="{FF2B5EF4-FFF2-40B4-BE49-F238E27FC236}">
                <a16:creationId xmlns:a16="http://schemas.microsoft.com/office/drawing/2014/main" id="{29AF03D4-FFA2-4764-84CD-9EDDA584703F}"/>
              </a:ext>
            </a:extLst>
          </p:cNvPr>
          <p:cNvPicPr>
            <a:picLocks noChangeAspect="1"/>
          </p:cNvPicPr>
          <p:nvPr/>
        </p:nvPicPr>
        <p:blipFill>
          <a:blip r:embed="rId2"/>
          <a:stretch>
            <a:fillRect/>
          </a:stretch>
        </p:blipFill>
        <p:spPr>
          <a:xfrm>
            <a:off x="3507948" y="513305"/>
            <a:ext cx="5547562" cy="7008940"/>
          </a:xfrm>
          <a:prstGeom prst="rect">
            <a:avLst/>
          </a:prstGeom>
        </p:spPr>
      </p:pic>
      <p:sp>
        <p:nvSpPr>
          <p:cNvPr id="4" name="TextBox 3">
            <a:extLst>
              <a:ext uri="{FF2B5EF4-FFF2-40B4-BE49-F238E27FC236}">
                <a16:creationId xmlns:a16="http://schemas.microsoft.com/office/drawing/2014/main" id="{0444ABBA-ACF9-4828-9844-C9CE867009C6}"/>
              </a:ext>
            </a:extLst>
          </p:cNvPr>
          <p:cNvSpPr txBox="1"/>
          <p:nvPr/>
        </p:nvSpPr>
        <p:spPr>
          <a:xfrm>
            <a:off x="8128773" y="5390588"/>
            <a:ext cx="28053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Allison Thummel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SHAC Chair</a:t>
            </a:r>
          </a:p>
        </p:txBody>
      </p:sp>
    </p:spTree>
    <p:extLst>
      <p:ext uri="{BB962C8B-B14F-4D97-AF65-F5344CB8AC3E}">
        <p14:creationId xmlns:p14="http://schemas.microsoft.com/office/powerpoint/2010/main" val="314992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0764-F5FE-48A3-BD3B-20B09D26BE44}"/>
              </a:ext>
            </a:extLst>
          </p:cNvPr>
          <p:cNvSpPr>
            <a:spLocks noGrp="1"/>
          </p:cNvSpPr>
          <p:nvPr>
            <p:ph type="title"/>
          </p:nvPr>
        </p:nvSpPr>
        <p:spPr/>
        <p:txBody>
          <a:bodyPr/>
          <a:lstStyle/>
          <a:p>
            <a:pPr algn="ctr"/>
            <a:r>
              <a:rPr lang="en-US" dirty="0"/>
              <a:t>FBISD SHAC Org Chart</a:t>
            </a:r>
          </a:p>
        </p:txBody>
      </p:sp>
      <p:pic>
        <p:nvPicPr>
          <p:cNvPr id="5" name="Picture 4">
            <a:extLst>
              <a:ext uri="{FF2B5EF4-FFF2-40B4-BE49-F238E27FC236}">
                <a16:creationId xmlns:a16="http://schemas.microsoft.com/office/drawing/2014/main" id="{4C782DFD-1EB9-AC86-6CB4-14EDF8498FDE}"/>
              </a:ext>
            </a:extLst>
          </p:cNvPr>
          <p:cNvPicPr>
            <a:picLocks noChangeAspect="1"/>
          </p:cNvPicPr>
          <p:nvPr/>
        </p:nvPicPr>
        <p:blipFill>
          <a:blip r:embed="rId3"/>
          <a:stretch>
            <a:fillRect/>
          </a:stretch>
        </p:blipFill>
        <p:spPr>
          <a:xfrm>
            <a:off x="0" y="1131411"/>
            <a:ext cx="11508712" cy="5726588"/>
          </a:xfrm>
          <a:prstGeom prst="rect">
            <a:avLst/>
          </a:prstGeom>
        </p:spPr>
      </p:pic>
    </p:spTree>
    <p:extLst>
      <p:ext uri="{BB962C8B-B14F-4D97-AF65-F5344CB8AC3E}">
        <p14:creationId xmlns:p14="http://schemas.microsoft.com/office/powerpoint/2010/main" val="209072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normAutofit/>
          </a:bodyPr>
          <a:lstStyle/>
          <a:p>
            <a:pPr algn="ctr"/>
            <a:r>
              <a:rPr lang="en-US" dirty="0"/>
              <a:t>SHAC Member Responsibilities</a:t>
            </a:r>
          </a:p>
        </p:txBody>
      </p:sp>
      <p:sp>
        <p:nvSpPr>
          <p:cNvPr id="3" name="TextBox 2">
            <a:extLst>
              <a:ext uri="{FF2B5EF4-FFF2-40B4-BE49-F238E27FC236}">
                <a16:creationId xmlns:a16="http://schemas.microsoft.com/office/drawing/2014/main" id="{3278C7A6-F3A7-4DDD-B906-8985408EF27B}"/>
              </a:ext>
            </a:extLst>
          </p:cNvPr>
          <p:cNvSpPr txBox="1"/>
          <p:nvPr/>
        </p:nvSpPr>
        <p:spPr>
          <a:xfrm>
            <a:off x="920065" y="1702941"/>
            <a:ext cx="10469193" cy="2954655"/>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Regularly attend the SHAC general meetings.</a:t>
            </a:r>
          </a:p>
          <a:p>
            <a:pPr marL="0" marR="0" lvl="0" indent="0" algn="just"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Actively participate in at least one subcommittee each year.</a:t>
            </a:r>
          </a:p>
          <a:p>
            <a:pPr marL="0" marR="0" lvl="0" indent="0" algn="just"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Participate in voting.</a:t>
            </a:r>
          </a:p>
          <a:p>
            <a:pPr marL="0" marR="0" lvl="0" indent="0" algn="just"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 materials to prepare for the SHAC meetings and subcommittee meetings.</a:t>
            </a:r>
          </a:p>
          <a:p>
            <a:pPr marL="0" marR="0" lvl="0" indent="0" algn="just"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Participate as needed to help fulfill the SHAC stated responsibilities in Article II of the SHAC Bylaws.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Empty calendar with pencil">
            <a:extLst>
              <a:ext uri="{FF2B5EF4-FFF2-40B4-BE49-F238E27FC236}">
                <a16:creationId xmlns:a16="http://schemas.microsoft.com/office/drawing/2014/main" id="{D1045660-E134-2417-5022-49A9AEFB1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7798" y="4876799"/>
            <a:ext cx="2821839" cy="1880767"/>
          </a:xfrm>
          <a:prstGeom prst="rect">
            <a:avLst/>
          </a:prstGeom>
        </p:spPr>
      </p:pic>
    </p:spTree>
    <p:extLst>
      <p:ext uri="{BB962C8B-B14F-4D97-AF65-F5344CB8AC3E}">
        <p14:creationId xmlns:p14="http://schemas.microsoft.com/office/powerpoint/2010/main" val="1645291502"/>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13119</TotalTime>
  <Words>2509</Words>
  <Application>Microsoft Office PowerPoint</Application>
  <PresentationFormat>Widescreen</PresentationFormat>
  <Paragraphs>285</Paragraphs>
  <Slides>39</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Calibri Light</vt:lpstr>
      <vt:lpstr>Cambria</vt:lpstr>
      <vt:lpstr>Century Gothic</vt:lpstr>
      <vt:lpstr>Symbol</vt:lpstr>
      <vt:lpstr>Wingdings</vt:lpstr>
      <vt:lpstr>Office Theme</vt:lpstr>
      <vt:lpstr>1_Office Theme</vt:lpstr>
      <vt:lpstr>General SHAC Meeting</vt:lpstr>
      <vt:lpstr>PowerPoint Presentation</vt:lpstr>
      <vt:lpstr>PowerPoint Presentation</vt:lpstr>
      <vt:lpstr>SHAC Overview</vt:lpstr>
      <vt:lpstr>PowerPoint Presentation</vt:lpstr>
      <vt:lpstr>SHAC Vision, Mission</vt:lpstr>
      <vt:lpstr>WSCC Model</vt:lpstr>
      <vt:lpstr>FBISD SHAC Org Chart</vt:lpstr>
      <vt:lpstr>SHAC Member Responsibilities</vt:lpstr>
      <vt:lpstr>2022-24 SHAC Subcommittee Leaders</vt:lpstr>
      <vt:lpstr>Where SHAC Has Been(2022-23)</vt:lpstr>
      <vt:lpstr>Where SHAC Has Been(2022-23)</vt:lpstr>
      <vt:lpstr>SHAC Legislative Priorities</vt:lpstr>
      <vt:lpstr>CWC, SWC, DSWC </vt:lpstr>
      <vt:lpstr>Where SHAC Is Going (2023-24)</vt:lpstr>
      <vt:lpstr>Subcommittee Goals </vt:lpstr>
      <vt:lpstr>2023-2024 SHAC Dates </vt:lpstr>
      <vt:lpstr>SHAC Resources</vt:lpstr>
      <vt:lpstr>How to Access the VHS</vt:lpstr>
      <vt:lpstr>SHAC- Whole Child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Break</vt:lpstr>
      <vt:lpstr>Upcoming Events</vt:lpstr>
      <vt:lpstr>PowerPoint Presentation</vt:lpstr>
      <vt:lpstr>PowerPoint Presentation</vt:lpstr>
      <vt:lpstr>Liaison Action Items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17</cp:revision>
  <dcterms:created xsi:type="dcterms:W3CDTF">2022-05-20T14:55:30Z</dcterms:created>
  <dcterms:modified xsi:type="dcterms:W3CDTF">2023-09-07T21:20:21Z</dcterms:modified>
</cp:coreProperties>
</file>